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517" r:id="rId2"/>
    <p:sldId id="529" r:id="rId3"/>
    <p:sldId id="279" r:id="rId4"/>
    <p:sldId id="499" r:id="rId5"/>
    <p:sldId id="258" r:id="rId6"/>
    <p:sldId id="492" r:id="rId7"/>
    <p:sldId id="465" r:id="rId8"/>
    <p:sldId id="518" r:id="rId9"/>
    <p:sldId id="486" r:id="rId10"/>
    <p:sldId id="511" r:id="rId11"/>
    <p:sldId id="523" r:id="rId12"/>
    <p:sldId id="507" r:id="rId13"/>
    <p:sldId id="525" r:id="rId14"/>
    <p:sldId id="509" r:id="rId15"/>
    <p:sldId id="510" r:id="rId16"/>
    <p:sldId id="526" r:id="rId17"/>
    <p:sldId id="504" r:id="rId18"/>
    <p:sldId id="502" r:id="rId19"/>
    <p:sldId id="527" r:id="rId20"/>
    <p:sldId id="528" r:id="rId21"/>
    <p:sldId id="514" r:id="rId22"/>
    <p:sldId id="512" r:id="rId23"/>
    <p:sldId id="513" r:id="rId24"/>
    <p:sldId id="530" r:id="rId25"/>
    <p:sldId id="516" r:id="rId26"/>
    <p:sldId id="260" r:id="rId27"/>
    <p:sldId id="519" r:id="rId28"/>
    <p:sldId id="280" r:id="rId29"/>
  </p:sldIdLst>
  <p:sldSz cx="9144000" cy="6858000" type="screen4x3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1927352-1043-46F2-BCCE-C1249190067D}">
          <p14:sldIdLst>
            <p14:sldId id="517"/>
            <p14:sldId id="529"/>
            <p14:sldId id="279"/>
            <p14:sldId id="499"/>
            <p14:sldId id="258"/>
            <p14:sldId id="492"/>
            <p14:sldId id="465"/>
            <p14:sldId id="518"/>
            <p14:sldId id="486"/>
            <p14:sldId id="511"/>
            <p14:sldId id="523"/>
            <p14:sldId id="507"/>
            <p14:sldId id="525"/>
            <p14:sldId id="509"/>
            <p14:sldId id="510"/>
            <p14:sldId id="526"/>
            <p14:sldId id="504"/>
            <p14:sldId id="502"/>
            <p14:sldId id="527"/>
            <p14:sldId id="528"/>
            <p14:sldId id="514"/>
            <p14:sldId id="512"/>
            <p14:sldId id="513"/>
            <p14:sldId id="530"/>
            <p14:sldId id="516"/>
            <p14:sldId id="260"/>
            <p14:sldId id="51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oobin" initials="Bin" lastIdx="1" clrIdx="0"/>
  <p:cmAuthor id="1" name="LeeHeejun" initials="L" lastIdx="1" clrIdx="1">
    <p:extLst>
      <p:ext uri="{19B8F6BF-5375-455C-9EA6-DF929625EA0E}">
        <p15:presenceInfo xmlns:p15="http://schemas.microsoft.com/office/powerpoint/2012/main" userId="S::heejun@pusan.ac.kr::f4146b6c-b8a2-4ff9-88b8-ec5eab333db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B41"/>
    <a:srgbClr val="4D6949"/>
    <a:srgbClr val="654D4D"/>
    <a:srgbClr val="6C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E798BD-F70B-4E54-986F-92A5AD6EAF76}" v="20" dt="2020-10-16T14:07:29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9" autoAdjust="0"/>
    <p:restoredTop sz="97384" autoAdjust="0"/>
  </p:normalViewPr>
  <p:slideViewPr>
    <p:cSldViewPr>
      <p:cViewPr varScale="1">
        <p:scale>
          <a:sx n="107" d="100"/>
          <a:sy n="107" d="100"/>
        </p:scale>
        <p:origin x="190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4014" y="102"/>
      </p:cViewPr>
      <p:guideLst>
        <p:guide orient="horz" pos="3157"/>
        <p:guide pos="217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Heejun" userId="f4146b6c-b8a2-4ff9-88b8-ec5eab333dbc" providerId="ADAL" clId="{2AA875D8-3ABF-494A-AE2C-AF1C53629069}"/>
    <pc:docChg chg="undo redo custSel addSld delSld modSld sldOrd modMainMaster modSection">
      <pc:chgData name="LeeHeejun" userId="f4146b6c-b8a2-4ff9-88b8-ec5eab333dbc" providerId="ADAL" clId="{2AA875D8-3ABF-494A-AE2C-AF1C53629069}" dt="2020-08-21T05:36:36.140" v="23806" actId="14100"/>
      <pc:docMkLst>
        <pc:docMk/>
      </pc:docMkLst>
      <pc:sldChg chg="del">
        <pc:chgData name="LeeHeejun" userId="f4146b6c-b8a2-4ff9-88b8-ec5eab333dbc" providerId="ADAL" clId="{2AA875D8-3ABF-494A-AE2C-AF1C53629069}" dt="2020-08-18T07:24:41.349" v="5" actId="47"/>
        <pc:sldMkLst>
          <pc:docMk/>
          <pc:sldMk cId="2784051136" sldId="440"/>
        </pc:sldMkLst>
      </pc:sldChg>
      <pc:sldChg chg="delSp modSp new mod">
        <pc:chgData name="LeeHeejun" userId="f4146b6c-b8a2-4ff9-88b8-ec5eab333dbc" providerId="ADAL" clId="{2AA875D8-3ABF-494A-AE2C-AF1C53629069}" dt="2020-08-19T08:57:59.999" v="3739" actId="20577"/>
        <pc:sldMkLst>
          <pc:docMk/>
          <pc:sldMk cId="892494725" sldId="441"/>
        </pc:sldMkLst>
        <pc:spChg chg="mod">
          <ac:chgData name="LeeHeejun" userId="f4146b6c-b8a2-4ff9-88b8-ec5eab333dbc" providerId="ADAL" clId="{2AA875D8-3ABF-494A-AE2C-AF1C53629069}" dt="2020-08-18T07:46:12.090" v="501"/>
          <ac:spMkLst>
            <pc:docMk/>
            <pc:sldMk cId="892494725" sldId="441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8T08:21:49.799" v="503" actId="478"/>
          <ac:spMkLst>
            <pc:docMk/>
            <pc:sldMk cId="892494725" sldId="441"/>
            <ac:spMk id="4" creationId="{2FEB9C93-E81F-4B10-9BB6-5016136E3BDD}"/>
          </ac:spMkLst>
        </pc:spChg>
        <pc:spChg chg="del mod">
          <ac:chgData name="LeeHeejun" userId="f4146b6c-b8a2-4ff9-88b8-ec5eab333dbc" providerId="ADAL" clId="{2AA875D8-3ABF-494A-AE2C-AF1C53629069}" dt="2020-08-18T08:21:49.416" v="502" actId="478"/>
          <ac:spMkLst>
            <pc:docMk/>
            <pc:sldMk cId="892494725" sldId="441"/>
            <ac:spMk id="5" creationId="{E3CFBC3B-CA66-4089-9C62-155D0D8A8FB0}"/>
          </ac:spMkLst>
        </pc:spChg>
        <pc:spChg chg="mod">
          <ac:chgData name="LeeHeejun" userId="f4146b6c-b8a2-4ff9-88b8-ec5eab333dbc" providerId="ADAL" clId="{2AA875D8-3ABF-494A-AE2C-AF1C53629069}" dt="2020-08-19T08:57:59.999" v="3739" actId="20577"/>
          <ac:spMkLst>
            <pc:docMk/>
            <pc:sldMk cId="892494725" sldId="441"/>
            <ac:spMk id="6" creationId="{DD2808FB-507B-44C3-8A55-5A9224EF43F6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1901700134" sldId="442"/>
        </pc:sldMkLst>
      </pc:sldChg>
      <pc:sldChg chg="addSp delSp modSp new mod ord">
        <pc:chgData name="LeeHeejun" userId="f4146b6c-b8a2-4ff9-88b8-ec5eab333dbc" providerId="ADAL" clId="{2AA875D8-3ABF-494A-AE2C-AF1C53629069}" dt="2020-08-18T07:45:45.931" v="494" actId="403"/>
        <pc:sldMkLst>
          <pc:docMk/>
          <pc:sldMk cId="3922351594" sldId="442"/>
        </pc:sldMkLst>
        <pc:spChg chg="mod">
          <ac:chgData name="LeeHeejun" userId="f4146b6c-b8a2-4ff9-88b8-ec5eab333dbc" providerId="ADAL" clId="{2AA875D8-3ABF-494A-AE2C-AF1C53629069}" dt="2020-08-18T07:35:15.580" v="363" actId="1035"/>
          <ac:spMkLst>
            <pc:docMk/>
            <pc:sldMk cId="3922351594" sldId="442"/>
            <ac:spMk id="2" creationId="{975D9B05-A3C7-4838-BD9E-594CAE3982B7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3" creationId="{B87BD403-17BD-47C2-90A8-4ACB1319E054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4" creationId="{712D4F8E-28E7-4CC7-A7CE-6C55D4305F6C}"/>
          </ac:spMkLst>
        </pc:spChg>
        <pc:spChg chg="del mod">
          <ac:chgData name="LeeHeejun" userId="f4146b6c-b8a2-4ff9-88b8-ec5eab333dbc" providerId="ADAL" clId="{2AA875D8-3ABF-494A-AE2C-AF1C53629069}" dt="2020-08-18T07:29:51.132" v="189" actId="478"/>
          <ac:spMkLst>
            <pc:docMk/>
            <pc:sldMk cId="3922351594" sldId="442"/>
            <ac:spMk id="5" creationId="{69C5C527-58A8-4BA3-B2EF-328A1A99EC00}"/>
          </ac:spMkLst>
        </pc:spChg>
        <pc:spChg chg="del mod">
          <ac:chgData name="LeeHeejun" userId="f4146b6c-b8a2-4ff9-88b8-ec5eab333dbc" providerId="ADAL" clId="{2AA875D8-3ABF-494A-AE2C-AF1C53629069}" dt="2020-08-18T07:29:50.324" v="188" actId="478"/>
          <ac:spMkLst>
            <pc:docMk/>
            <pc:sldMk cId="3922351594" sldId="442"/>
            <ac:spMk id="6" creationId="{B624D961-BF7E-4A1C-AB3D-B487AC364CAC}"/>
          </ac:spMkLst>
        </pc:spChg>
        <pc:spChg chg="add del">
          <ac:chgData name="LeeHeejun" userId="f4146b6c-b8a2-4ff9-88b8-ec5eab333dbc" providerId="ADAL" clId="{2AA875D8-3ABF-494A-AE2C-AF1C53629069}" dt="2020-08-18T07:34:30.501" v="353" actId="478"/>
          <ac:spMkLst>
            <pc:docMk/>
            <pc:sldMk cId="3922351594" sldId="442"/>
            <ac:spMk id="7" creationId="{53C0115D-6BDD-456C-9991-A865977A2871}"/>
          </ac:spMkLst>
        </pc:spChg>
        <pc:spChg chg="del">
          <ac:chgData name="LeeHeejun" userId="f4146b6c-b8a2-4ff9-88b8-ec5eab333dbc" providerId="ADAL" clId="{2AA875D8-3ABF-494A-AE2C-AF1C53629069}" dt="2020-08-18T07:32:51.715" v="250" actId="478"/>
          <ac:spMkLst>
            <pc:docMk/>
            <pc:sldMk cId="3922351594" sldId="442"/>
            <ac:spMk id="8" creationId="{991CD022-2651-4D39-9BEE-F777651738D6}"/>
          </ac:spMkLst>
        </pc:spChg>
        <pc:spChg chg="add del mod">
          <ac:chgData name="LeeHeejun" userId="f4146b6c-b8a2-4ff9-88b8-ec5eab333dbc" providerId="ADAL" clId="{2AA875D8-3ABF-494A-AE2C-AF1C53629069}" dt="2020-08-18T07:35:04.158" v="361" actId="121"/>
          <ac:spMkLst>
            <pc:docMk/>
            <pc:sldMk cId="3922351594" sldId="442"/>
            <ac:spMk id="9" creationId="{45CE3E29-8BE4-4B45-B733-D9648CD11E21}"/>
          </ac:spMkLst>
        </pc:spChg>
        <pc:spChg chg="del mod">
          <ac:chgData name="LeeHeejun" userId="f4146b6c-b8a2-4ff9-88b8-ec5eab333dbc" providerId="ADAL" clId="{2AA875D8-3ABF-494A-AE2C-AF1C53629069}" dt="2020-08-18T07:32:48.894" v="248" actId="478"/>
          <ac:spMkLst>
            <pc:docMk/>
            <pc:sldMk cId="3922351594" sldId="442"/>
            <ac:spMk id="10" creationId="{2B3D9067-B81A-43D3-A3C2-FD3A6D419F7F}"/>
          </ac:spMkLst>
        </pc:spChg>
        <pc:spChg chg="del mod">
          <ac:chgData name="LeeHeejun" userId="f4146b6c-b8a2-4ff9-88b8-ec5eab333dbc" providerId="ADAL" clId="{2AA875D8-3ABF-494A-AE2C-AF1C53629069}" dt="2020-08-18T07:34:37.411" v="354" actId="478"/>
          <ac:spMkLst>
            <pc:docMk/>
            <pc:sldMk cId="3922351594" sldId="442"/>
            <ac:spMk id="11" creationId="{A5D43FCE-C617-4A28-A4D3-2A7094A50A70}"/>
          </ac:spMkLst>
        </pc:spChg>
        <pc:spChg chg="add del mod">
          <ac:chgData name="LeeHeejun" userId="f4146b6c-b8a2-4ff9-88b8-ec5eab333dbc" providerId="ADAL" clId="{2AA875D8-3ABF-494A-AE2C-AF1C53629069}" dt="2020-08-18T07:32:50.628" v="249" actId="478"/>
          <ac:spMkLst>
            <pc:docMk/>
            <pc:sldMk cId="3922351594" sldId="442"/>
            <ac:spMk id="13" creationId="{B3D50675-51B3-4AE9-858F-80DB45D2418E}"/>
          </ac:spMkLst>
        </pc:spChg>
        <pc:spChg chg="add del mod">
          <ac:chgData name="LeeHeejun" userId="f4146b6c-b8a2-4ff9-88b8-ec5eab333dbc" providerId="ADAL" clId="{2AA875D8-3ABF-494A-AE2C-AF1C53629069}" dt="2020-08-18T07:34:30.471" v="352" actId="478"/>
          <ac:spMkLst>
            <pc:docMk/>
            <pc:sldMk cId="3922351594" sldId="442"/>
            <ac:spMk id="15" creationId="{B4075D1B-766F-43C0-9230-914BE65204B6}"/>
          </ac:spMkLst>
        </pc:spChg>
        <pc:spChg chg="add mod">
          <ac:chgData name="LeeHeejun" userId="f4146b6c-b8a2-4ff9-88b8-ec5eab333dbc" providerId="ADAL" clId="{2AA875D8-3ABF-494A-AE2C-AF1C53629069}" dt="2020-08-18T07:34:30.342" v="348" actId="571"/>
          <ac:spMkLst>
            <pc:docMk/>
            <pc:sldMk cId="3922351594" sldId="442"/>
            <ac:spMk id="16" creationId="{504AB504-2D5E-474A-BB6B-48FCA9A65DD7}"/>
          </ac:spMkLst>
        </pc:spChg>
        <pc:spChg chg="add 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18" creationId="{08198A14-0B8C-4F3E-8711-87527C4E7F01}"/>
          </ac:spMkLst>
        </pc:spChg>
        <pc:spChg chg="add mod">
          <ac:chgData name="LeeHeejun" userId="f4146b6c-b8a2-4ff9-88b8-ec5eab333dbc" providerId="ADAL" clId="{2AA875D8-3ABF-494A-AE2C-AF1C53629069}" dt="2020-08-18T07:34:57.650" v="360" actId="1076"/>
          <ac:spMkLst>
            <pc:docMk/>
            <pc:sldMk cId="3922351594" sldId="442"/>
            <ac:spMk id="19" creationId="{5AFD3D6A-497F-4DDF-AB06-1E29D2EDDEE0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715519221" sldId="443"/>
        </pc:sldMkLst>
      </pc:sldChg>
      <pc:sldChg chg="modSp new mod">
        <pc:chgData name="LeeHeejun" userId="f4146b6c-b8a2-4ff9-88b8-ec5eab333dbc" providerId="ADAL" clId="{2AA875D8-3ABF-494A-AE2C-AF1C53629069}" dt="2020-08-19T12:55:42.192" v="8319" actId="20577"/>
        <pc:sldMkLst>
          <pc:docMk/>
          <pc:sldMk cId="1984842049" sldId="443"/>
        </pc:sldMkLst>
        <pc:spChg chg="mod">
          <ac:chgData name="LeeHeejun" userId="f4146b6c-b8a2-4ff9-88b8-ec5eab333dbc" providerId="ADAL" clId="{2AA875D8-3ABF-494A-AE2C-AF1C53629069}" dt="2020-08-19T12:55:42.192" v="8319" actId="20577"/>
          <ac:spMkLst>
            <pc:docMk/>
            <pc:sldMk cId="1984842049" sldId="443"/>
            <ac:spMk id="2" creationId="{BC7F0D39-E295-4F15-8022-3A5DBF4BCA7A}"/>
          </ac:spMkLst>
        </pc:spChg>
      </pc:sldChg>
      <pc:sldChg chg="addSp modSp add mod">
        <pc:chgData name="LeeHeejun" userId="f4146b6c-b8a2-4ff9-88b8-ec5eab333dbc" providerId="ADAL" clId="{2AA875D8-3ABF-494A-AE2C-AF1C53629069}" dt="2020-08-19T13:49:02.970" v="11540" actId="20577"/>
        <pc:sldMkLst>
          <pc:docMk/>
          <pc:sldMk cId="506638639" sldId="444"/>
        </pc:sldMkLst>
        <pc:spChg chg="mod">
          <ac:chgData name="LeeHeejun" userId="f4146b6c-b8a2-4ff9-88b8-ec5eab333dbc" providerId="ADAL" clId="{2AA875D8-3ABF-494A-AE2C-AF1C53629069}" dt="2020-08-19T01:52:19.090" v="2684" actId="20577"/>
          <ac:spMkLst>
            <pc:docMk/>
            <pc:sldMk cId="506638639" sldId="444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2:30:43.536" v="7299" actId="1035"/>
          <ac:spMkLst>
            <pc:docMk/>
            <pc:sldMk cId="506638639" sldId="444"/>
            <ac:spMk id="4" creationId="{25B7C609-35A6-4C16-B38C-6398DBFAEE00}"/>
          </ac:spMkLst>
        </pc:spChg>
        <pc:spChg chg="mod">
          <ac:chgData name="LeeHeejun" userId="f4146b6c-b8a2-4ff9-88b8-ec5eab333dbc" providerId="ADAL" clId="{2AA875D8-3ABF-494A-AE2C-AF1C53629069}" dt="2020-08-19T13:49:02.970" v="11540" actId="20577"/>
          <ac:spMkLst>
            <pc:docMk/>
            <pc:sldMk cId="506638639" sldId="444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2:30:43.536" v="7299" actId="1035"/>
          <ac:picMkLst>
            <pc:docMk/>
            <pc:sldMk cId="506638639" sldId="444"/>
            <ac:picMk id="1026" creationId="{EFD02836-A658-41CB-9462-87BB7378738B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9:26.713" v="11562"/>
        <pc:sldMkLst>
          <pc:docMk/>
          <pc:sldMk cId="63055302" sldId="445"/>
        </pc:sldMkLst>
        <pc:spChg chg="mod">
          <ac:chgData name="LeeHeejun" userId="f4146b6c-b8a2-4ff9-88b8-ec5eab333dbc" providerId="ADAL" clId="{2AA875D8-3ABF-494A-AE2C-AF1C53629069}" dt="2020-08-19T05:12:44.786" v="3604" actId="20577"/>
          <ac:spMkLst>
            <pc:docMk/>
            <pc:sldMk cId="63055302" sldId="445"/>
            <ac:spMk id="2" creationId="{4DCB9AF6-4A82-4B76-AFFF-1BA4B607B49A}"/>
          </ac:spMkLst>
        </pc:spChg>
        <pc:spChg chg="add del mod">
          <ac:chgData name="LeeHeejun" userId="f4146b6c-b8a2-4ff9-88b8-ec5eab333dbc" providerId="ADAL" clId="{2AA875D8-3ABF-494A-AE2C-AF1C53629069}" dt="2020-08-19T11:36:43.318" v="5824" actId="478"/>
          <ac:spMkLst>
            <pc:docMk/>
            <pc:sldMk cId="63055302" sldId="445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3:49:26.713" v="11562"/>
          <ac:spMkLst>
            <pc:docMk/>
            <pc:sldMk cId="63055302" sldId="445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1:28:43.575" v="5407" actId="22"/>
          <ac:spMkLst>
            <pc:docMk/>
            <pc:sldMk cId="63055302" sldId="445"/>
            <ac:spMk id="12" creationId="{EB817BE2-8D74-4C8A-9334-CFEBDB80BE77}"/>
          </ac:spMkLst>
        </pc:spChg>
        <pc:spChg chg="add del">
          <ac:chgData name="LeeHeejun" userId="f4146b6c-b8a2-4ff9-88b8-ec5eab333dbc" providerId="ADAL" clId="{2AA875D8-3ABF-494A-AE2C-AF1C53629069}" dt="2020-08-19T11:28:49.631" v="5417" actId="478"/>
          <ac:spMkLst>
            <pc:docMk/>
            <pc:sldMk cId="63055302" sldId="445"/>
            <ac:spMk id="14" creationId="{5F6FEC79-FD6E-4FAC-A9D3-0B0B0AE971D5}"/>
          </ac:spMkLst>
        </pc:spChg>
        <pc:spChg chg="add del">
          <ac:chgData name="LeeHeejun" userId="f4146b6c-b8a2-4ff9-88b8-ec5eab333dbc" providerId="ADAL" clId="{2AA875D8-3ABF-494A-AE2C-AF1C53629069}" dt="2020-08-19T11:28:54.419" v="5421" actId="22"/>
          <ac:spMkLst>
            <pc:docMk/>
            <pc:sldMk cId="63055302" sldId="445"/>
            <ac:spMk id="16" creationId="{0A3AD8E6-64AF-436A-AC23-FF95E0CDAC32}"/>
          </ac:spMkLst>
        </pc:spChg>
        <pc:spChg chg="add del mod">
          <ac:chgData name="LeeHeejun" userId="f4146b6c-b8a2-4ff9-88b8-ec5eab333dbc" providerId="ADAL" clId="{2AA875D8-3ABF-494A-AE2C-AF1C53629069}" dt="2020-08-19T11:36:41.765" v="5823" actId="478"/>
          <ac:spMkLst>
            <pc:docMk/>
            <pc:sldMk cId="63055302" sldId="445"/>
            <ac:spMk id="18" creationId="{83A2C60D-9F5F-4AD4-954B-F3B50E8F2DCD}"/>
          </ac:spMkLst>
        </pc:spChg>
        <pc:picChg chg="add del mod">
          <ac:chgData name="LeeHeejun" userId="f4146b6c-b8a2-4ff9-88b8-ec5eab333dbc" providerId="ADAL" clId="{2AA875D8-3ABF-494A-AE2C-AF1C53629069}" dt="2020-08-19T11:36:39.069" v="5821" actId="478"/>
          <ac:picMkLst>
            <pc:docMk/>
            <pc:sldMk cId="63055302" sldId="445"/>
            <ac:picMk id="4" creationId="{A1303A28-DEBB-40CE-A954-002D6D89D516}"/>
          </ac:picMkLst>
        </pc:picChg>
        <pc:picChg chg="del">
          <ac:chgData name="LeeHeejun" userId="f4146b6c-b8a2-4ff9-88b8-ec5eab333dbc" providerId="ADAL" clId="{2AA875D8-3ABF-494A-AE2C-AF1C53629069}" dt="2020-08-19T05:07:39.210" v="3584" actId="478"/>
          <ac:picMkLst>
            <pc:docMk/>
            <pc:sldMk cId="63055302" sldId="445"/>
            <ac:picMk id="1026" creationId="{EFD02836-A658-41CB-9462-87BB7378738B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908857475" sldId="445"/>
        </pc:sldMkLst>
      </pc:sldChg>
      <pc:sldChg chg="addSp delSp modSp add mod modNotesTx">
        <pc:chgData name="LeeHeejun" userId="f4146b6c-b8a2-4ff9-88b8-ec5eab333dbc" providerId="ADAL" clId="{2AA875D8-3ABF-494A-AE2C-AF1C53629069}" dt="2020-08-21T05:01:25.591" v="23726" actId="20577"/>
        <pc:sldMkLst>
          <pc:docMk/>
          <pc:sldMk cId="273330282" sldId="446"/>
        </pc:sldMkLst>
        <pc:spChg chg="add del mod">
          <ac:chgData name="LeeHeejun" userId="f4146b6c-b8a2-4ff9-88b8-ec5eab333dbc" providerId="ADAL" clId="{2AA875D8-3ABF-494A-AE2C-AF1C53629069}" dt="2020-08-19T11:27:26.432" v="5391" actId="21"/>
          <ac:spMkLst>
            <pc:docMk/>
            <pc:sldMk cId="273330282" sldId="446"/>
            <ac:spMk id="4" creationId="{46129EC4-7635-49D5-8C88-549450FFE37F}"/>
          </ac:spMkLst>
        </pc:spChg>
        <pc:spChg chg="mod">
          <ac:chgData name="LeeHeejun" userId="f4146b6c-b8a2-4ff9-88b8-ec5eab333dbc" providerId="ADAL" clId="{2AA875D8-3ABF-494A-AE2C-AF1C53629069}" dt="2020-08-21T05:01:25.591" v="23726" actId="20577"/>
          <ac:spMkLst>
            <pc:docMk/>
            <pc:sldMk cId="273330282" sldId="446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2:23:25.839" v="7105" actId="22"/>
          <ac:spMkLst>
            <pc:docMk/>
            <pc:sldMk cId="273330282" sldId="446"/>
            <ac:spMk id="10" creationId="{2A9F0179-86F3-4F61-8C60-6BB6384DCB0B}"/>
          </ac:spMkLst>
        </pc:spChg>
        <pc:spChg chg="add mod">
          <ac:chgData name="LeeHeejun" userId="f4146b6c-b8a2-4ff9-88b8-ec5eab333dbc" providerId="ADAL" clId="{2AA875D8-3ABF-494A-AE2C-AF1C53629069}" dt="2020-08-19T12:29:42.025" v="7297" actId="1035"/>
          <ac:spMkLst>
            <pc:docMk/>
            <pc:sldMk cId="273330282" sldId="446"/>
            <ac:spMk id="12" creationId="{EFA57A4E-DE44-4C89-878F-FA47E3E09245}"/>
          </ac:spMkLst>
        </pc:spChg>
        <pc:picChg chg="add del mod">
          <ac:chgData name="LeeHeejun" userId="f4146b6c-b8a2-4ff9-88b8-ec5eab333dbc" providerId="ADAL" clId="{2AA875D8-3ABF-494A-AE2C-AF1C53629069}" dt="2020-08-19T11:27:26.432" v="5391" actId="21"/>
          <ac:picMkLst>
            <pc:docMk/>
            <pc:sldMk cId="273330282" sldId="446"/>
            <ac:picMk id="1026" creationId="{199C8A63-1FCE-4DE6-87D3-3C9EBC2D6B0F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228460497" sldId="446"/>
        </pc:sldMkLst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612902921" sldId="447"/>
        </pc:sldMkLst>
      </pc:sldChg>
      <pc:sldChg chg="addSp delSp modSp add mod">
        <pc:chgData name="LeeHeejun" userId="f4146b6c-b8a2-4ff9-88b8-ec5eab333dbc" providerId="ADAL" clId="{2AA875D8-3ABF-494A-AE2C-AF1C53629069}" dt="2020-08-19T11:38:21.789" v="5916" actId="20577"/>
        <pc:sldMkLst>
          <pc:docMk/>
          <pc:sldMk cId="2794529111" sldId="447"/>
        </pc:sldMkLst>
        <pc:spChg chg="mod">
          <ac:chgData name="LeeHeejun" userId="f4146b6c-b8a2-4ff9-88b8-ec5eab333dbc" providerId="ADAL" clId="{2AA875D8-3ABF-494A-AE2C-AF1C53629069}" dt="2020-08-19T11:37:29.265" v="5844" actId="1076"/>
          <ac:spMkLst>
            <pc:docMk/>
            <pc:sldMk cId="2794529111" sldId="447"/>
            <ac:spMk id="5" creationId="{4C5B8594-9FCC-4387-AEB0-BEE4C22BCADE}"/>
          </ac:spMkLst>
        </pc:spChg>
        <pc:spChg chg="del">
          <ac:chgData name="LeeHeejun" userId="f4146b6c-b8a2-4ff9-88b8-ec5eab333dbc" providerId="ADAL" clId="{2AA875D8-3ABF-494A-AE2C-AF1C53629069}" dt="2020-08-19T11:37:04.519" v="5833" actId="478"/>
          <ac:spMkLst>
            <pc:docMk/>
            <pc:sldMk cId="2794529111" sldId="447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1:37:06.102" v="5834" actId="478"/>
          <ac:spMkLst>
            <pc:docMk/>
            <pc:sldMk cId="2794529111" sldId="447"/>
            <ac:spMk id="9" creationId="{1C9C608D-E0B7-4225-9B65-AF9AD8D5E654}"/>
          </ac:spMkLst>
        </pc:spChg>
        <pc:spChg chg="mod">
          <ac:chgData name="LeeHeejun" userId="f4146b6c-b8a2-4ff9-88b8-ec5eab333dbc" providerId="ADAL" clId="{2AA875D8-3ABF-494A-AE2C-AF1C53629069}" dt="2020-08-19T11:38:21.789" v="5916" actId="20577"/>
          <ac:spMkLst>
            <pc:docMk/>
            <pc:sldMk cId="2794529111" sldId="447"/>
            <ac:spMk id="18" creationId="{83A2C60D-9F5F-4AD4-954B-F3B50E8F2DCD}"/>
          </ac:spMkLst>
        </pc:spChg>
        <pc:picChg chg="mod">
          <ac:chgData name="LeeHeejun" userId="f4146b6c-b8a2-4ff9-88b8-ec5eab333dbc" providerId="ADAL" clId="{2AA875D8-3ABF-494A-AE2C-AF1C53629069}" dt="2020-08-19T11:37:29.265" v="5844" actId="1076"/>
          <ac:picMkLst>
            <pc:docMk/>
            <pc:sldMk cId="2794529111" sldId="447"/>
            <ac:picMk id="4" creationId="{A1303A28-DEBB-40CE-A954-002D6D89D516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2:29:27.365" v="7296" actId="1076"/>
        <pc:sldMkLst>
          <pc:docMk/>
          <pc:sldMk cId="200426485" sldId="448"/>
        </pc:sldMkLst>
        <pc:spChg chg="mod">
          <ac:chgData name="LeeHeejun" userId="f4146b6c-b8a2-4ff9-88b8-ec5eab333dbc" providerId="ADAL" clId="{2AA875D8-3ABF-494A-AE2C-AF1C53629069}" dt="2020-08-19T12:29:24.597" v="7295" actId="1076"/>
          <ac:spMkLst>
            <pc:docMk/>
            <pc:sldMk cId="200426485" sldId="448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2:29:27.365" v="7296" actId="1076"/>
          <ac:spMkLst>
            <pc:docMk/>
            <pc:sldMk cId="200426485" sldId="448"/>
            <ac:spMk id="18" creationId="{83A2C60D-9F5F-4AD4-954B-F3B50E8F2DCD}"/>
          </ac:spMkLst>
        </pc:spChg>
        <pc:picChg chg="del">
          <ac:chgData name="LeeHeejun" userId="f4146b6c-b8a2-4ff9-88b8-ec5eab333dbc" providerId="ADAL" clId="{2AA875D8-3ABF-494A-AE2C-AF1C53629069}" dt="2020-08-19T12:26:48.665" v="7140" actId="478"/>
          <ac:picMkLst>
            <pc:docMk/>
            <pc:sldMk cId="200426485" sldId="448"/>
            <ac:picMk id="4" creationId="{A1303A28-DEBB-40CE-A954-002D6D89D516}"/>
          </ac:picMkLst>
        </pc:picChg>
        <pc:picChg chg="add mod">
          <ac:chgData name="LeeHeejun" userId="f4146b6c-b8a2-4ff9-88b8-ec5eab333dbc" providerId="ADAL" clId="{2AA875D8-3ABF-494A-AE2C-AF1C53629069}" dt="2020-08-19T12:29:24.597" v="7295" actId="1076"/>
          <ac:picMkLst>
            <pc:docMk/>
            <pc:sldMk cId="200426485" sldId="448"/>
            <ac:picMk id="2050" creationId="{FC16EBD0-C259-4BD7-8FAD-238107395CE3}"/>
          </ac:picMkLst>
        </pc:picChg>
      </pc:sldChg>
      <pc:sldChg chg="addSp delSp modSp add mod">
        <pc:chgData name="LeeHeejun" userId="f4146b6c-b8a2-4ff9-88b8-ec5eab333dbc" providerId="ADAL" clId="{2AA875D8-3ABF-494A-AE2C-AF1C53629069}" dt="2020-08-21T05:07:28.022" v="23741" actId="6549"/>
        <pc:sldMkLst>
          <pc:docMk/>
          <pc:sldMk cId="2715279703" sldId="449"/>
        </pc:sldMkLst>
        <pc:spChg chg="mod">
          <ac:chgData name="LeeHeejun" userId="f4146b6c-b8a2-4ff9-88b8-ec5eab333dbc" providerId="ADAL" clId="{2AA875D8-3ABF-494A-AE2C-AF1C53629069}" dt="2020-08-19T12:33:58.712" v="7336" actId="20577"/>
          <ac:spMkLst>
            <pc:docMk/>
            <pc:sldMk cId="2715279703" sldId="449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3:22:40.626" v="9507" actId="1076"/>
          <ac:spMkLst>
            <pc:docMk/>
            <pc:sldMk cId="2715279703" sldId="449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21T05:07:28.022" v="23741" actId="6549"/>
          <ac:spMkLst>
            <pc:docMk/>
            <pc:sldMk cId="2715279703" sldId="449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19T12:33:33.922" v="7302" actId="478"/>
          <ac:spMkLst>
            <pc:docMk/>
            <pc:sldMk cId="2715279703" sldId="449"/>
            <ac:spMk id="12" creationId="{EFA57A4E-DE44-4C89-878F-FA47E3E09245}"/>
          </ac:spMkLst>
        </pc:spChg>
        <pc:grpChg chg="add del mod">
          <ac:chgData name="LeeHeejun" userId="f4146b6c-b8a2-4ff9-88b8-ec5eab333dbc" providerId="ADAL" clId="{2AA875D8-3ABF-494A-AE2C-AF1C53629069}" dt="2020-08-19T13:16:43.630" v="9392" actId="478"/>
          <ac:grpSpMkLst>
            <pc:docMk/>
            <pc:sldMk cId="2715279703" sldId="449"/>
            <ac:grpSpMk id="4" creationId="{77BC60D8-3CB7-45C2-BA39-704E10C556D2}"/>
          </ac:grpSpMkLst>
        </pc:grpChg>
        <pc:picChg chg="add del mod">
          <ac:chgData name="LeeHeejun" userId="f4146b6c-b8a2-4ff9-88b8-ec5eab333dbc" providerId="ADAL" clId="{2AA875D8-3ABF-494A-AE2C-AF1C53629069}" dt="2020-08-19T13:16:43.630" v="9392" actId="478"/>
          <ac:picMkLst>
            <pc:docMk/>
            <pc:sldMk cId="2715279703" sldId="449"/>
            <ac:picMk id="8" creationId="{6CD1B984-3594-45CD-B3AA-BB164142414B}"/>
          </ac:picMkLst>
        </pc:picChg>
        <pc:picChg chg="add mod">
          <ac:chgData name="LeeHeejun" userId="f4146b6c-b8a2-4ff9-88b8-ec5eab333dbc" providerId="ADAL" clId="{2AA875D8-3ABF-494A-AE2C-AF1C53629069}" dt="2020-08-19T13:22:40.626" v="9507" actId="1076"/>
          <ac:picMkLst>
            <pc:docMk/>
            <pc:sldMk cId="2715279703" sldId="449"/>
            <ac:picMk id="3074" creationId="{21C40A0B-0E8E-4752-BDA0-EAD5479385D5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43.559" v="11523" actId="313"/>
        <pc:sldMkLst>
          <pc:docMk/>
          <pc:sldMk cId="3944430596" sldId="450"/>
        </pc:sldMkLst>
        <pc:spChg chg="del">
          <ac:chgData name="LeeHeejun" userId="f4146b6c-b8a2-4ff9-88b8-ec5eab333dbc" providerId="ADAL" clId="{2AA875D8-3ABF-494A-AE2C-AF1C53629069}" dt="2020-08-19T13:03:10.398" v="8646" actId="478"/>
          <ac:spMkLst>
            <pc:docMk/>
            <pc:sldMk cId="3944430596" sldId="450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19T13:48:43.559" v="11523" actId="313"/>
          <ac:spMkLst>
            <pc:docMk/>
            <pc:sldMk cId="3944430596" sldId="450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3:17:53.791" v="9419" actId="22"/>
          <ac:spMkLst>
            <pc:docMk/>
            <pc:sldMk cId="3944430596" sldId="450"/>
            <ac:spMk id="11" creationId="{97D549BD-808B-4429-8FFA-1CE29ECE941E}"/>
          </ac:spMkLst>
        </pc:spChg>
        <pc:spChg chg="add mod">
          <ac:chgData name="LeeHeejun" userId="f4146b6c-b8a2-4ff9-88b8-ec5eab333dbc" providerId="ADAL" clId="{2AA875D8-3ABF-494A-AE2C-AF1C53629069}" dt="2020-08-19T13:21:48.500" v="9499" actId="20577"/>
          <ac:spMkLst>
            <pc:docMk/>
            <pc:sldMk cId="3944430596" sldId="450"/>
            <ac:spMk id="15" creationId="{9AC65A45-BC3B-4138-86ED-3DC99012EE87}"/>
          </ac:spMkLst>
        </pc:spChg>
        <pc:grpChg chg="del">
          <ac:chgData name="LeeHeejun" userId="f4146b6c-b8a2-4ff9-88b8-ec5eab333dbc" providerId="ADAL" clId="{2AA875D8-3ABF-494A-AE2C-AF1C53629069}" dt="2020-08-19T13:03:09.813" v="8645" actId="478"/>
          <ac:grpSpMkLst>
            <pc:docMk/>
            <pc:sldMk cId="3944430596" sldId="450"/>
            <ac:grpSpMk id="4" creationId="{77BC60D8-3CB7-45C2-BA39-704E10C556D2}"/>
          </ac:grpSpMkLst>
        </pc:grpChg>
        <pc:picChg chg="add del">
          <ac:chgData name="LeeHeejun" userId="f4146b6c-b8a2-4ff9-88b8-ec5eab333dbc" providerId="ADAL" clId="{2AA875D8-3ABF-494A-AE2C-AF1C53629069}" dt="2020-08-19T13:17:53.791" v="9419" actId="22"/>
          <ac:picMkLst>
            <pc:docMk/>
            <pc:sldMk cId="3944430596" sldId="450"/>
            <ac:picMk id="9" creationId="{3D4F24A9-917F-4C78-B588-77AD55693647}"/>
          </ac:picMkLst>
        </pc:picChg>
        <pc:picChg chg="add mod">
          <ac:chgData name="LeeHeejun" userId="f4146b6c-b8a2-4ff9-88b8-ec5eab333dbc" providerId="ADAL" clId="{2AA875D8-3ABF-494A-AE2C-AF1C53629069}" dt="2020-08-19T13:21:53.773" v="9500" actId="1076"/>
          <ac:picMkLst>
            <pc:docMk/>
            <pc:sldMk cId="3944430596" sldId="450"/>
            <ac:picMk id="13" creationId="{6E3AB140-8A7D-4946-A2F4-5260F3340AF8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51.083" v="11533" actId="6549"/>
        <pc:sldMkLst>
          <pc:docMk/>
          <pc:sldMk cId="4122739490" sldId="451"/>
        </pc:sldMkLst>
        <pc:spChg chg="add mod">
          <ac:chgData name="LeeHeejun" userId="f4146b6c-b8a2-4ff9-88b8-ec5eab333dbc" providerId="ADAL" clId="{2AA875D8-3ABF-494A-AE2C-AF1C53629069}" dt="2020-08-19T13:31:54.917" v="10214" actId="6549"/>
          <ac:spMkLst>
            <pc:docMk/>
            <pc:sldMk cId="4122739490" sldId="451"/>
            <ac:spMk id="4" creationId="{56AA9A01-8D41-4803-BF16-F2049B9E7A5D}"/>
          </ac:spMkLst>
        </pc:spChg>
        <pc:spChg chg="mod">
          <ac:chgData name="LeeHeejun" userId="f4146b6c-b8a2-4ff9-88b8-ec5eab333dbc" providerId="ADAL" clId="{2AA875D8-3ABF-494A-AE2C-AF1C53629069}" dt="2020-08-19T13:48:51.083" v="11533" actId="6549"/>
          <ac:spMkLst>
            <pc:docMk/>
            <pc:sldMk cId="4122739490" sldId="451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3:30:56.644" v="10171" actId="478"/>
          <ac:spMkLst>
            <pc:docMk/>
            <pc:sldMk cId="4122739490" sldId="451"/>
            <ac:spMk id="11" creationId="{6B9E9CB0-CCF9-4E18-96D0-D6215CF37D79}"/>
          </ac:spMkLst>
        </pc:spChg>
        <pc:spChg chg="add mod">
          <ac:chgData name="LeeHeejun" userId="f4146b6c-b8a2-4ff9-88b8-ec5eab333dbc" providerId="ADAL" clId="{2AA875D8-3ABF-494A-AE2C-AF1C53629069}" dt="2020-08-19T13:41:32.281" v="11057" actId="1036"/>
          <ac:spMkLst>
            <pc:docMk/>
            <pc:sldMk cId="4122739490" sldId="451"/>
            <ac:spMk id="12" creationId="{1301E3DA-B8F0-4876-97D9-87AF73E90EDC}"/>
          </ac:spMkLst>
        </pc:spChg>
        <pc:picChg chg="add del">
          <ac:chgData name="LeeHeejun" userId="f4146b6c-b8a2-4ff9-88b8-ec5eab333dbc" providerId="ADAL" clId="{2AA875D8-3ABF-494A-AE2C-AF1C53629069}" dt="2020-08-19T13:27:34.453" v="10023"/>
          <ac:picMkLst>
            <pc:docMk/>
            <pc:sldMk cId="4122739490" sldId="451"/>
            <ac:picMk id="4098" creationId="{E287AB3F-7701-42E6-80DC-A0CC498A156C}"/>
          </ac:picMkLst>
        </pc:picChg>
        <pc:picChg chg="add mod">
          <ac:chgData name="LeeHeejun" userId="f4146b6c-b8a2-4ff9-88b8-ec5eab333dbc" providerId="ADAL" clId="{2AA875D8-3ABF-494A-AE2C-AF1C53629069}" dt="2020-08-19T13:31:17.747" v="10191" actId="1035"/>
          <ac:picMkLst>
            <pc:docMk/>
            <pc:sldMk cId="4122739490" sldId="451"/>
            <ac:picMk id="4100" creationId="{0333A832-A85F-4EEA-98CF-0F0164FD593A}"/>
          </ac:picMkLst>
        </pc:picChg>
        <pc:picChg chg="add mod">
          <ac:chgData name="LeeHeejun" userId="f4146b6c-b8a2-4ff9-88b8-ec5eab333dbc" providerId="ADAL" clId="{2AA875D8-3ABF-494A-AE2C-AF1C53629069}" dt="2020-08-19T13:41:32.281" v="11057" actId="1036"/>
          <ac:picMkLst>
            <pc:docMk/>
            <pc:sldMk cId="4122739490" sldId="451"/>
            <ac:picMk id="4102" creationId="{FB72F35E-30A2-484B-A638-C8BFE338878E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1:19.781" v="11055" actId="1076"/>
        <pc:sldMkLst>
          <pc:docMk/>
          <pc:sldMk cId="137129213" sldId="452"/>
        </pc:sldMkLst>
        <pc:spChg chg="add mod">
          <ac:chgData name="LeeHeejun" userId="f4146b6c-b8a2-4ff9-88b8-ec5eab333dbc" providerId="ADAL" clId="{2AA875D8-3ABF-494A-AE2C-AF1C53629069}" dt="2020-08-19T13:37:01.124" v="10762" actId="20577"/>
          <ac:spMkLst>
            <pc:docMk/>
            <pc:sldMk cId="137129213" sldId="452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41:19.781" v="11055" actId="1076"/>
          <ac:spMkLst>
            <pc:docMk/>
            <pc:sldMk cId="137129213" sldId="452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3:38:27.663" v="10778"/>
          <ac:spMkLst>
            <pc:docMk/>
            <pc:sldMk cId="137129213" sldId="452"/>
            <ac:spMk id="14" creationId="{4C376D09-A786-4A50-BEFE-7D13A8330693}"/>
          </ac:spMkLst>
        </pc:spChg>
        <pc:spChg chg="del">
          <ac:chgData name="LeeHeejun" userId="f4146b6c-b8a2-4ff9-88b8-ec5eab333dbc" providerId="ADAL" clId="{2AA875D8-3ABF-494A-AE2C-AF1C53629069}" dt="2020-08-19T13:32:36.373" v="10219" actId="478"/>
          <ac:spMkLst>
            <pc:docMk/>
            <pc:sldMk cId="137129213" sldId="452"/>
            <ac:spMk id="15" creationId="{9AC65A45-BC3B-4138-86ED-3DC99012EE87}"/>
          </ac:spMkLst>
        </pc:spChg>
        <pc:picChg chg="del">
          <ac:chgData name="LeeHeejun" userId="f4146b6c-b8a2-4ff9-88b8-ec5eab333dbc" providerId="ADAL" clId="{2AA875D8-3ABF-494A-AE2C-AF1C53629069}" dt="2020-08-19T13:32:35.529" v="10218" actId="478"/>
          <ac:picMkLst>
            <pc:docMk/>
            <pc:sldMk cId="137129213" sldId="452"/>
            <ac:picMk id="13" creationId="{6E3AB140-8A7D-4946-A2F4-5260F3340AF8}"/>
          </ac:picMkLst>
        </pc:picChg>
        <pc:picChg chg="add mod">
          <ac:chgData name="LeeHeejun" userId="f4146b6c-b8a2-4ff9-88b8-ec5eab333dbc" providerId="ADAL" clId="{2AA875D8-3ABF-494A-AE2C-AF1C53629069}" dt="2020-08-19T13:36:25.681" v="10753" actId="1076"/>
          <ac:picMkLst>
            <pc:docMk/>
            <pc:sldMk cId="137129213" sldId="452"/>
            <ac:picMk id="6146" creationId="{FC35D1C1-2FBF-4282-BCEA-9CE093E9EB6D}"/>
          </ac:picMkLst>
        </pc:picChg>
        <pc:picChg chg="add del mod">
          <ac:chgData name="LeeHeejun" userId="f4146b6c-b8a2-4ff9-88b8-ec5eab333dbc" providerId="ADAL" clId="{2AA875D8-3ABF-494A-AE2C-AF1C53629069}" dt="2020-08-19T13:36:20.436" v="10749"/>
          <ac:picMkLst>
            <pc:docMk/>
            <pc:sldMk cId="137129213" sldId="452"/>
            <ac:picMk id="6148" creationId="{CF8AC921-927D-46ED-9624-2E9BD0CE1F8C}"/>
          </ac:picMkLst>
        </pc:picChg>
        <pc:picChg chg="add del mod">
          <ac:chgData name="LeeHeejun" userId="f4146b6c-b8a2-4ff9-88b8-ec5eab333dbc" providerId="ADAL" clId="{2AA875D8-3ABF-494A-AE2C-AF1C53629069}" dt="2020-08-19T13:36:19.972" v="10748"/>
          <ac:picMkLst>
            <pc:docMk/>
            <pc:sldMk cId="137129213" sldId="452"/>
            <ac:picMk id="6150" creationId="{C78F3007-3DAD-4BA1-A184-3EBBB6CC11C4}"/>
          </ac:picMkLst>
        </pc:picChg>
        <pc:picChg chg="add mod">
          <ac:chgData name="LeeHeejun" userId="f4146b6c-b8a2-4ff9-88b8-ec5eab333dbc" providerId="ADAL" clId="{2AA875D8-3ABF-494A-AE2C-AF1C53629069}" dt="2020-08-19T13:36:57.596" v="10760" actId="1076"/>
          <ac:picMkLst>
            <pc:docMk/>
            <pc:sldMk cId="137129213" sldId="452"/>
            <ac:picMk id="6152" creationId="{05096D99-97E0-4E5B-988D-80EAD91FFDAB}"/>
          </ac:picMkLst>
        </pc:picChg>
      </pc:sldChg>
      <pc:sldChg chg="delSp modSp add mod">
        <pc:chgData name="LeeHeejun" userId="f4146b6c-b8a2-4ff9-88b8-ec5eab333dbc" providerId="ADAL" clId="{2AA875D8-3ABF-494A-AE2C-AF1C53629069}" dt="2020-08-19T13:55:25.409" v="11722" actId="14100"/>
        <pc:sldMkLst>
          <pc:docMk/>
          <pc:sldMk cId="1324306726" sldId="453"/>
        </pc:sldMkLst>
        <pc:spChg chg="del">
          <ac:chgData name="LeeHeejun" userId="f4146b6c-b8a2-4ff9-88b8-ec5eab333dbc" providerId="ADAL" clId="{2AA875D8-3ABF-494A-AE2C-AF1C53629069}" dt="2020-08-19T13:37:21.532" v="10769" actId="478"/>
          <ac:spMkLst>
            <pc:docMk/>
            <pc:sldMk cId="1324306726" sldId="453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55:25.409" v="11722" actId="14100"/>
          <ac:spMkLst>
            <pc:docMk/>
            <pc:sldMk cId="1324306726" sldId="453"/>
            <ac:spMk id="6" creationId="{DD2808FB-507B-44C3-8A55-5A9224EF43F6}"/>
          </ac:spMkLst>
        </pc:spChg>
        <pc:spChg chg="del mod">
          <ac:chgData name="LeeHeejun" userId="f4146b6c-b8a2-4ff9-88b8-ec5eab333dbc" providerId="ADAL" clId="{2AA875D8-3ABF-494A-AE2C-AF1C53629069}" dt="2020-08-19T13:37:20.523" v="10768" actId="478"/>
          <ac:spMkLst>
            <pc:docMk/>
            <pc:sldMk cId="1324306726" sldId="453"/>
            <ac:spMk id="14" creationId="{4C376D09-A786-4A50-BEFE-7D13A8330693}"/>
          </ac:spMkLst>
        </pc:spChg>
        <pc:picChg chg="del">
          <ac:chgData name="LeeHeejun" userId="f4146b6c-b8a2-4ff9-88b8-ec5eab333dbc" providerId="ADAL" clId="{2AA875D8-3ABF-494A-AE2C-AF1C53629069}" dt="2020-08-19T13:37:21.747" v="10770" actId="478"/>
          <ac:picMkLst>
            <pc:docMk/>
            <pc:sldMk cId="1324306726" sldId="453"/>
            <ac:picMk id="6146" creationId="{FC35D1C1-2FBF-4282-BCEA-9CE093E9EB6D}"/>
          </ac:picMkLst>
        </pc:picChg>
        <pc:picChg chg="del">
          <ac:chgData name="LeeHeejun" userId="f4146b6c-b8a2-4ff9-88b8-ec5eab333dbc" providerId="ADAL" clId="{2AA875D8-3ABF-494A-AE2C-AF1C53629069}" dt="2020-08-19T13:37:18.947" v="10766" actId="478"/>
          <ac:picMkLst>
            <pc:docMk/>
            <pc:sldMk cId="1324306726" sldId="453"/>
            <ac:picMk id="6152" creationId="{05096D99-97E0-4E5B-988D-80EAD91FFDAB}"/>
          </ac:picMkLst>
        </pc:picChg>
      </pc:sldChg>
      <pc:sldChg chg="addSp modSp add mod">
        <pc:chgData name="LeeHeejun" userId="f4146b6c-b8a2-4ff9-88b8-ec5eab333dbc" providerId="ADAL" clId="{2AA875D8-3ABF-494A-AE2C-AF1C53629069}" dt="2020-08-19T14:18:01.240" v="12671" actId="20577"/>
        <pc:sldMkLst>
          <pc:docMk/>
          <pc:sldMk cId="2848558208" sldId="454"/>
        </pc:sldMkLst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4" creationId="{E1374549-66D2-4D74-994E-2F72554763CA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5" creationId="{82D835C4-DE69-4A8B-8F3C-04CE280E4941}"/>
          </ac:spMkLst>
        </pc:spChg>
        <pc:spChg chg="mod">
          <ac:chgData name="LeeHeejun" userId="f4146b6c-b8a2-4ff9-88b8-ec5eab333dbc" providerId="ADAL" clId="{2AA875D8-3ABF-494A-AE2C-AF1C53629069}" dt="2020-08-19T14:18:01.240" v="12671" actId="20577"/>
          <ac:spMkLst>
            <pc:docMk/>
            <pc:sldMk cId="2848558208" sldId="454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0" creationId="{770A6581-1262-4300-BB03-87F27970DD97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2" creationId="{94293818-46B2-4765-9C4B-E37E70228750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3" creationId="{E4F3D0E6-331A-4C95-95A0-0AC1543D03FB}"/>
          </ac:spMkLst>
        </pc:sp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0" creationId="{EA9EE95A-1A8B-4AFA-9602-2083E1FC43C8}"/>
          </ac:picMkLst>
        </pc:pic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2" creationId="{3FAC974D-B809-4963-8B95-50519DD0C9E9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4:28:52.486" v="13487" actId="1076"/>
        <pc:sldMkLst>
          <pc:docMk/>
          <pc:sldMk cId="268865828" sldId="455"/>
        </pc:sldMkLst>
        <pc:spChg chg="add del mod">
          <ac:chgData name="LeeHeejun" userId="f4146b6c-b8a2-4ff9-88b8-ec5eab333dbc" providerId="ADAL" clId="{2AA875D8-3ABF-494A-AE2C-AF1C53629069}" dt="2020-08-19T14:22:54.744" v="13054" actId="478"/>
          <ac:spMkLst>
            <pc:docMk/>
            <pc:sldMk cId="268865828" sldId="455"/>
            <ac:spMk id="4" creationId="{CFD35E29-E518-4185-94CA-137B1B2B0A8C}"/>
          </ac:spMkLst>
        </pc:spChg>
        <pc:spChg chg="add mod">
          <ac:chgData name="LeeHeejun" userId="f4146b6c-b8a2-4ff9-88b8-ec5eab333dbc" providerId="ADAL" clId="{2AA875D8-3ABF-494A-AE2C-AF1C53629069}" dt="2020-08-19T14:28:52.486" v="13487" actId="1076"/>
          <ac:spMkLst>
            <pc:docMk/>
            <pc:sldMk cId="268865828" sldId="455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19T14:28:49.910" v="13486" actId="14100"/>
          <ac:spMkLst>
            <pc:docMk/>
            <pc:sldMk cId="268865828" sldId="455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4:28:52.486" v="13487" actId="1076"/>
          <ac:picMkLst>
            <pc:docMk/>
            <pc:sldMk cId="268865828" sldId="455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1:24.186" v="23747" actId="20577"/>
        <pc:sldMkLst>
          <pc:docMk/>
          <pc:sldMk cId="3732869576" sldId="456"/>
        </pc:sldMkLst>
        <pc:spChg chg="mod">
          <ac:chgData name="LeeHeejun" userId="f4146b6c-b8a2-4ff9-88b8-ec5eab333dbc" providerId="ADAL" clId="{2AA875D8-3ABF-494A-AE2C-AF1C53629069}" dt="2020-08-19T14:29:47.324" v="13527"/>
          <ac:spMkLst>
            <pc:docMk/>
            <pc:sldMk cId="3732869576" sldId="456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9T14:29:16.495" v="13490" actId="478"/>
          <ac:spMkLst>
            <pc:docMk/>
            <pc:sldMk cId="3732869576" sldId="456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1T05:21:24.186" v="23747" actId="20577"/>
          <ac:spMkLst>
            <pc:docMk/>
            <pc:sldMk cId="3732869576" sldId="456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43:07.630" v="14836" actId="1036"/>
          <ac:spMkLst>
            <pc:docMk/>
            <pc:sldMk cId="3732869576" sldId="456"/>
            <ac:spMk id="9" creationId="{1C08BFE7-703F-44F0-B45E-9616B10AD49E}"/>
          </ac:spMkLst>
        </pc:spChg>
        <pc:picChg chg="add mod">
          <ac:chgData name="LeeHeejun" userId="f4146b6c-b8a2-4ff9-88b8-ec5eab333dbc" providerId="ADAL" clId="{2AA875D8-3ABF-494A-AE2C-AF1C53629069}" dt="2020-08-19T14:43:07.630" v="14836" actId="1036"/>
          <ac:picMkLst>
            <pc:docMk/>
            <pc:sldMk cId="3732869576" sldId="456"/>
            <ac:picMk id="4" creationId="{69722949-8653-44B3-B314-C005F19BA8C2}"/>
          </ac:picMkLst>
        </pc:picChg>
        <pc:picChg chg="del">
          <ac:chgData name="LeeHeejun" userId="f4146b6c-b8a2-4ff9-88b8-ec5eab333dbc" providerId="ADAL" clId="{2AA875D8-3ABF-494A-AE2C-AF1C53629069}" dt="2020-08-19T14:29:15.999" v="13489" actId="478"/>
          <ac:picMkLst>
            <pc:docMk/>
            <pc:sldMk cId="3732869576" sldId="456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3:30.689" v="23748" actId="6549"/>
        <pc:sldMkLst>
          <pc:docMk/>
          <pc:sldMk cId="1524510261" sldId="457"/>
        </pc:sldMkLst>
        <pc:spChg chg="mod">
          <ac:chgData name="LeeHeejun" userId="f4146b6c-b8a2-4ff9-88b8-ec5eab333dbc" providerId="ADAL" clId="{2AA875D8-3ABF-494A-AE2C-AF1C53629069}" dt="2020-08-19T14:56:33.150" v="15645" actId="1076"/>
          <ac:spMkLst>
            <pc:docMk/>
            <pc:sldMk cId="1524510261" sldId="457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58:57.738" v="15922" actId="1076"/>
          <ac:spMkLst>
            <pc:docMk/>
            <pc:sldMk cId="1524510261" sldId="457"/>
            <ac:spMk id="10" creationId="{1DD7C09B-4761-4C07-9B85-F665BB698E81}"/>
          </ac:spMkLst>
        </pc:spChg>
        <pc:graphicFrameChg chg="add mod modGraphic">
          <ac:chgData name="LeeHeejun" userId="f4146b6c-b8a2-4ff9-88b8-ec5eab333dbc" providerId="ADAL" clId="{2AA875D8-3ABF-494A-AE2C-AF1C53629069}" dt="2020-08-19T15:01:15.220" v="16119" actId="20577"/>
          <ac:graphicFrameMkLst>
            <pc:docMk/>
            <pc:sldMk cId="1524510261" sldId="457"/>
            <ac:graphicFrameMk id="8" creationId="{8072F83F-970F-4FE5-B430-3D0C56787B0F}"/>
          </ac:graphicFrameMkLst>
        </pc:graphicFrameChg>
        <pc:picChg chg="add del">
          <ac:chgData name="LeeHeejun" userId="f4146b6c-b8a2-4ff9-88b8-ec5eab333dbc" providerId="ADAL" clId="{2AA875D8-3ABF-494A-AE2C-AF1C53629069}" dt="2020-08-19T14:41:54.786" v="14777" actId="21"/>
          <ac:picMkLst>
            <pc:docMk/>
            <pc:sldMk cId="1524510261" sldId="457"/>
            <ac:picMk id="5" creationId="{91FDF0F1-27C6-4A4A-B57F-AE8F85A31A58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4.460" v="21774"/>
        <pc:sldMkLst>
          <pc:docMk/>
          <pc:sldMk cId="1200381662" sldId="458"/>
        </pc:sldMkLst>
        <pc:spChg chg="mod">
          <ac:chgData name="LeeHeejun" userId="f4146b6c-b8a2-4ff9-88b8-ec5eab333dbc" providerId="ADAL" clId="{2AA875D8-3ABF-494A-AE2C-AF1C53629069}" dt="2020-08-20T02:54:34.460" v="21774"/>
          <ac:spMkLst>
            <pc:docMk/>
            <pc:sldMk cId="1200381662" sldId="458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20T01:44:32.041" v="17128" actId="1076"/>
          <ac:spMkLst>
            <pc:docMk/>
            <pc:sldMk cId="1200381662" sldId="458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19T14:54:06.982" v="15546" actId="478"/>
          <ac:spMkLst>
            <pc:docMk/>
            <pc:sldMk cId="1200381662" sldId="458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0T02:02:19.788" v="18563" actId="20577"/>
          <ac:spMkLst>
            <pc:docMk/>
            <pc:sldMk cId="1200381662" sldId="458"/>
            <ac:spMk id="6" creationId="{DD2808FB-507B-44C3-8A55-5A9224EF43F6}"/>
          </ac:spMkLst>
        </pc:spChg>
        <pc:picChg chg="add del">
          <ac:chgData name="LeeHeejun" userId="f4146b6c-b8a2-4ff9-88b8-ec5eab333dbc" providerId="ADAL" clId="{2AA875D8-3ABF-494A-AE2C-AF1C53629069}" dt="2020-08-20T01:35:40.829" v="16637"/>
          <ac:picMkLst>
            <pc:docMk/>
            <pc:sldMk cId="1200381662" sldId="458"/>
            <ac:picMk id="1026" creationId="{C7C38649-4D1C-4A69-9DC1-53FE2B1CC082}"/>
          </ac:picMkLst>
        </pc:picChg>
        <pc:picChg chg="add mod">
          <ac:chgData name="LeeHeejun" userId="f4146b6c-b8a2-4ff9-88b8-ec5eab333dbc" providerId="ADAL" clId="{2AA875D8-3ABF-494A-AE2C-AF1C53629069}" dt="2020-08-20T01:44:32.041" v="17128" actId="1076"/>
          <ac:picMkLst>
            <pc:docMk/>
            <pc:sldMk cId="1200381662" sldId="458"/>
            <ac:picMk id="1028" creationId="{2D941B3E-FAC1-40DF-A754-303DB6711878}"/>
          </ac:picMkLst>
        </pc:picChg>
        <pc:picChg chg="del">
          <ac:chgData name="LeeHeejun" userId="f4146b6c-b8a2-4ff9-88b8-ec5eab333dbc" providerId="ADAL" clId="{2AA875D8-3ABF-494A-AE2C-AF1C53629069}" dt="2020-08-19T14:54:04.728" v="15544" actId="478"/>
          <ac:picMkLst>
            <pc:docMk/>
            <pc:sldMk cId="1200381662" sldId="458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6.957" v="21775"/>
        <pc:sldMkLst>
          <pc:docMk/>
          <pc:sldMk cId="3047607131" sldId="459"/>
        </pc:sldMkLst>
        <pc:spChg chg="mod">
          <ac:chgData name="LeeHeejun" userId="f4146b6c-b8a2-4ff9-88b8-ec5eab333dbc" providerId="ADAL" clId="{2AA875D8-3ABF-494A-AE2C-AF1C53629069}" dt="2020-08-20T02:54:36.957" v="21775"/>
          <ac:spMkLst>
            <pc:docMk/>
            <pc:sldMk cId="3047607131" sldId="459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0:33.367" v="19147"/>
          <ac:spMkLst>
            <pc:docMk/>
            <pc:sldMk cId="3047607131" sldId="459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0T02:12:05.792" v="19157"/>
          <ac:spMkLst>
            <pc:docMk/>
            <pc:sldMk cId="3047607131" sldId="459"/>
            <ac:spMk id="6" creationId="{DD2808FB-507B-44C3-8A55-5A9224EF43F6}"/>
          </ac:spMkLst>
        </pc:spChg>
        <pc:picChg chg="del">
          <ac:chgData name="LeeHeejun" userId="f4146b6c-b8a2-4ff9-88b8-ec5eab333dbc" providerId="ADAL" clId="{2AA875D8-3ABF-494A-AE2C-AF1C53629069}" dt="2020-08-20T01:47:32.267" v="17134" actId="478"/>
          <ac:picMkLst>
            <pc:docMk/>
            <pc:sldMk cId="3047607131" sldId="459"/>
            <ac:picMk id="1028" creationId="{2D941B3E-FAC1-40DF-A754-303DB6711878}"/>
          </ac:picMkLst>
        </pc:picChg>
        <pc:picChg chg="add mod">
          <ac:chgData name="LeeHeejun" userId="f4146b6c-b8a2-4ff9-88b8-ec5eab333dbc" providerId="ADAL" clId="{2AA875D8-3ABF-494A-AE2C-AF1C53629069}" dt="2020-08-20T02:09:51.610" v="19080" actId="1035"/>
          <ac:picMkLst>
            <pc:docMk/>
            <pc:sldMk cId="3047607131" sldId="459"/>
            <ac:picMk id="2050" creationId="{50AC04CE-181F-444C-A096-7BA2899E58F9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8:03.668" v="23749" actId="6549"/>
        <pc:sldMkLst>
          <pc:docMk/>
          <pc:sldMk cId="202953531" sldId="460"/>
        </pc:sldMkLst>
        <pc:spChg chg="mod">
          <ac:chgData name="LeeHeejun" userId="f4146b6c-b8a2-4ff9-88b8-ec5eab333dbc" providerId="ADAL" clId="{2AA875D8-3ABF-494A-AE2C-AF1C53629069}" dt="2020-08-20T02:54:38.811" v="21776"/>
          <ac:spMkLst>
            <pc:docMk/>
            <pc:sldMk cId="202953531" sldId="460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9:38.112" v="19631" actId="1076"/>
          <ac:spMkLst>
            <pc:docMk/>
            <pc:sldMk cId="202953531" sldId="460"/>
            <ac:spMk id="4" creationId="{5FD9736B-1D75-4EE6-A48B-F43284234604}"/>
          </ac:spMkLst>
        </pc:spChg>
        <pc:spChg chg="add mod">
          <ac:chgData name="LeeHeejun" userId="f4146b6c-b8a2-4ff9-88b8-ec5eab333dbc" providerId="ADAL" clId="{2AA875D8-3ABF-494A-AE2C-AF1C53629069}" dt="2020-08-20T02:14:29.406" v="19314" actId="1076"/>
          <ac:spMkLst>
            <pc:docMk/>
            <pc:sldMk cId="202953531" sldId="460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0T02:25:46.736" v="20151"/>
          <ac:spMkLst>
            <pc:docMk/>
            <pc:sldMk cId="202953531" sldId="460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22:06.264" v="19863" actId="1036"/>
          <ac:spMkLst>
            <pc:docMk/>
            <pc:sldMk cId="202953531" sldId="460"/>
            <ac:spMk id="11" creationId="{9A939D5F-5C48-4059-A1E8-64B582685143}"/>
          </ac:spMkLst>
        </pc:spChg>
        <pc:spChg chg="add mod">
          <ac:chgData name="LeeHeejun" userId="f4146b6c-b8a2-4ff9-88b8-ec5eab333dbc" providerId="ADAL" clId="{2AA875D8-3ABF-494A-AE2C-AF1C53629069}" dt="2020-08-20T02:25:43.707" v="20142" actId="14100"/>
          <ac:spMkLst>
            <pc:docMk/>
            <pc:sldMk cId="202953531" sldId="460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06:20.617" v="19044" actId="478"/>
          <ac:picMkLst>
            <pc:docMk/>
            <pc:sldMk cId="202953531" sldId="460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19:23.590" v="19626" actId="14100"/>
          <ac:picMkLst>
            <pc:docMk/>
            <pc:sldMk cId="202953531" sldId="460"/>
            <ac:picMk id="3074" creationId="{3D90B929-7262-4E33-8B6F-697AB0CF4BD4}"/>
          </ac:picMkLst>
        </pc:picChg>
        <pc:picChg chg="add mod">
          <ac:chgData name="LeeHeejun" userId="f4146b6c-b8a2-4ff9-88b8-ec5eab333dbc" providerId="ADAL" clId="{2AA875D8-3ABF-494A-AE2C-AF1C53629069}" dt="2020-08-20T02:22:06.264" v="19863" actId="1036"/>
          <ac:picMkLst>
            <pc:docMk/>
            <pc:sldMk cId="202953531" sldId="460"/>
            <ac:picMk id="3076" creationId="{5DD9A018-4D7C-45C2-9B45-2855E32906AA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31:35.743" v="23750" actId="6549"/>
        <pc:sldMkLst>
          <pc:docMk/>
          <pc:sldMk cId="1266760705" sldId="461"/>
        </pc:sldMkLst>
        <pc:spChg chg="mod">
          <ac:chgData name="LeeHeejun" userId="f4146b6c-b8a2-4ff9-88b8-ec5eab333dbc" providerId="ADAL" clId="{2AA875D8-3ABF-494A-AE2C-AF1C53629069}" dt="2020-08-20T02:54:40.860" v="21777"/>
          <ac:spMkLst>
            <pc:docMk/>
            <pc:sldMk cId="1266760705" sldId="461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1:51.864" v="21623" actId="1076"/>
          <ac:spMkLst>
            <pc:docMk/>
            <pc:sldMk cId="1266760705" sldId="461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20T02:26:36.985" v="20164" actId="478"/>
          <ac:spMkLst>
            <pc:docMk/>
            <pc:sldMk cId="1266760705" sldId="461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40:46.688" v="20994" actId="14100"/>
          <ac:spMkLst>
            <pc:docMk/>
            <pc:sldMk cId="1266760705" sldId="461"/>
            <ac:spMk id="8" creationId="{30B85A3E-93C5-4D00-B446-E6E8B423C37B}"/>
          </ac:spMkLst>
        </pc:spChg>
        <pc:spChg chg="add mod">
          <ac:chgData name="LeeHeejun" userId="f4146b6c-b8a2-4ff9-88b8-ec5eab333dbc" providerId="ADAL" clId="{2AA875D8-3ABF-494A-AE2C-AF1C53629069}" dt="2020-08-20T02:40:39.894" v="20993" actId="1076"/>
          <ac:spMkLst>
            <pc:docMk/>
            <pc:sldMk cId="1266760705" sldId="461"/>
            <ac:spMk id="11" creationId="{7375F688-5824-41DE-B9C5-5D9205E62D5A}"/>
          </ac:spMkLst>
        </pc:spChg>
        <pc:spChg chg="add mod">
          <ac:chgData name="LeeHeejun" userId="f4146b6c-b8a2-4ff9-88b8-ec5eab333dbc" providerId="ADAL" clId="{2AA875D8-3ABF-494A-AE2C-AF1C53629069}" dt="2020-08-20T02:52:23.303" v="21703" actId="1037"/>
          <ac:spMkLst>
            <pc:docMk/>
            <pc:sldMk cId="1266760705" sldId="461"/>
            <ac:spMk id="12" creationId="{FE7993CF-B71C-4E93-A4B1-1FE2AE2395D0}"/>
          </ac:spMkLst>
        </pc:spChg>
        <pc:spChg chg="add mod">
          <ac:chgData name="LeeHeejun" userId="f4146b6c-b8a2-4ff9-88b8-ec5eab333dbc" providerId="ADAL" clId="{2AA875D8-3ABF-494A-AE2C-AF1C53629069}" dt="2020-08-20T02:51:57.017" v="21625" actId="1076"/>
          <ac:spMkLst>
            <pc:docMk/>
            <pc:sldMk cId="1266760705" sldId="461"/>
            <ac:spMk id="13" creationId="{82F5834A-D171-4ECF-8BC2-C0364C600238}"/>
          </ac:spMkLst>
        </pc:spChg>
        <pc:picChg chg="del">
          <ac:chgData name="LeeHeejun" userId="f4146b6c-b8a2-4ff9-88b8-ec5eab333dbc" providerId="ADAL" clId="{2AA875D8-3ABF-494A-AE2C-AF1C53629069}" dt="2020-08-20T02:25:55.992" v="20153" actId="478"/>
          <ac:picMkLst>
            <pc:docMk/>
            <pc:sldMk cId="1266760705" sldId="461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098" creationId="{38FDE29B-47FD-4769-81E8-634027F6ACBA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100" creationId="{4F8D0D59-1B2D-498C-84E6-C9C095F315F4}"/>
          </ac:picMkLst>
        </pc:picChg>
      </pc:sldChg>
      <pc:sldChg chg="add del">
        <pc:chgData name="LeeHeejun" userId="f4146b6c-b8a2-4ff9-88b8-ec5eab333dbc" providerId="ADAL" clId="{2AA875D8-3ABF-494A-AE2C-AF1C53629069}" dt="2020-08-20T02:52:39.028" v="21705" actId="47"/>
        <pc:sldMkLst>
          <pc:docMk/>
          <pc:sldMk cId="1914303807" sldId="462"/>
        </pc:sldMkLst>
      </pc:sldChg>
      <pc:sldChg chg="addSp delSp modSp add mod modNotesTx">
        <pc:chgData name="LeeHeejun" userId="f4146b6c-b8a2-4ff9-88b8-ec5eab333dbc" providerId="ADAL" clId="{2AA875D8-3ABF-494A-AE2C-AF1C53629069}" dt="2020-08-21T05:34:22.621" v="23766" actId="20577"/>
        <pc:sldMkLst>
          <pc:docMk/>
          <pc:sldMk cId="3103935156" sldId="462"/>
        </pc:sldMkLst>
        <pc:spChg chg="mod">
          <ac:chgData name="LeeHeejun" userId="f4146b6c-b8a2-4ff9-88b8-ec5eab333dbc" providerId="ADAL" clId="{2AA875D8-3ABF-494A-AE2C-AF1C53629069}" dt="2020-08-20T02:54:42.739" v="21778"/>
          <ac:spMkLst>
            <pc:docMk/>
            <pc:sldMk cId="3103935156" sldId="462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4" creationId="{5FD9736B-1D75-4EE6-A48B-F43284234604}"/>
          </ac:spMkLst>
        </pc:spChg>
        <pc:spChg chg="del">
          <ac:chgData name="LeeHeejun" userId="f4146b6c-b8a2-4ff9-88b8-ec5eab333dbc" providerId="ADAL" clId="{2AA875D8-3ABF-494A-AE2C-AF1C53629069}" dt="2020-08-20T02:52:43.456" v="21707" actId="478"/>
          <ac:spMkLst>
            <pc:docMk/>
            <pc:sldMk cId="3103935156" sldId="462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1T05:34:22.621" v="23766" actId="20577"/>
          <ac:spMkLst>
            <pc:docMk/>
            <pc:sldMk cId="3103935156" sldId="462"/>
            <ac:spMk id="6" creationId="{DD2808FB-507B-44C3-8A55-5A9224EF43F6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11" creationId="{9A939D5F-5C48-4059-A1E8-64B582685143}"/>
          </ac:spMkLst>
        </pc:spChg>
        <pc:spChg chg="mod">
          <ac:chgData name="LeeHeejun" userId="f4146b6c-b8a2-4ff9-88b8-ec5eab333dbc" providerId="ADAL" clId="{2AA875D8-3ABF-494A-AE2C-AF1C53629069}" dt="2020-08-20T03:03:50.597" v="22689" actId="1076"/>
          <ac:spMkLst>
            <pc:docMk/>
            <pc:sldMk cId="3103935156" sldId="462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52:44.197" v="21708" actId="478"/>
          <ac:picMkLst>
            <pc:docMk/>
            <pc:sldMk cId="3103935156" sldId="462"/>
            <ac:picMk id="3074" creationId="{3D90B929-7262-4E33-8B6F-697AB0CF4BD4}"/>
          </ac:picMkLst>
        </pc:picChg>
        <pc:picChg chg="del">
          <ac:chgData name="LeeHeejun" userId="f4146b6c-b8a2-4ff9-88b8-ec5eab333dbc" providerId="ADAL" clId="{2AA875D8-3ABF-494A-AE2C-AF1C53629069}" dt="2020-08-20T02:52:44.502" v="21709" actId="478"/>
          <ac:picMkLst>
            <pc:docMk/>
            <pc:sldMk cId="3103935156" sldId="462"/>
            <ac:picMk id="3076" creationId="{5DD9A018-4D7C-45C2-9B45-2855E32906AA}"/>
          </ac:picMkLst>
        </pc:picChg>
        <pc:picChg chg="add mod">
          <ac:chgData name="LeeHeejun" userId="f4146b6c-b8a2-4ff9-88b8-ec5eab333dbc" providerId="ADAL" clId="{2AA875D8-3ABF-494A-AE2C-AF1C53629069}" dt="2020-08-20T02:57:35.708" v="22072" actId="1076"/>
          <ac:picMkLst>
            <pc:docMk/>
            <pc:sldMk cId="3103935156" sldId="462"/>
            <ac:picMk id="5122" creationId="{35A013CE-D295-4328-99AE-8F21AF3F6064}"/>
          </ac:picMkLst>
        </pc:picChg>
        <pc:picChg chg="add mod">
          <ac:chgData name="LeeHeejun" userId="f4146b6c-b8a2-4ff9-88b8-ec5eab333dbc" providerId="ADAL" clId="{2AA875D8-3ABF-494A-AE2C-AF1C53629069}" dt="2020-08-20T02:57:32.845" v="22071" actId="14100"/>
          <ac:picMkLst>
            <pc:docMk/>
            <pc:sldMk cId="3103935156" sldId="462"/>
            <ac:picMk id="5124" creationId="{347515F1-934F-4382-B15B-850E9EC13F0F}"/>
          </ac:picMkLst>
        </pc:picChg>
      </pc:sldChg>
      <pc:sldChg chg="delSp modSp add mod modNotesTx">
        <pc:chgData name="LeeHeejun" userId="f4146b6c-b8a2-4ff9-88b8-ec5eab333dbc" providerId="ADAL" clId="{2AA875D8-3ABF-494A-AE2C-AF1C53629069}" dt="2020-08-21T05:36:36.140" v="23806" actId="14100"/>
        <pc:sldMkLst>
          <pc:docMk/>
          <pc:sldMk cId="2972372527" sldId="463"/>
        </pc:sldMkLst>
        <pc:spChg chg="mod">
          <ac:chgData name="LeeHeejun" userId="f4146b6c-b8a2-4ff9-88b8-ec5eab333dbc" providerId="ADAL" clId="{2AA875D8-3ABF-494A-AE2C-AF1C53629069}" dt="2020-08-20T03:04:07.192" v="22705"/>
          <ac:spMkLst>
            <pc:docMk/>
            <pc:sldMk cId="2972372527" sldId="463"/>
            <ac:spMk id="2" creationId="{4DCB9AF6-4A82-4B76-AFFF-1BA4B607B49A}"/>
          </ac:spMkLst>
        </pc:spChg>
        <pc:spChg chg="del mod">
          <ac:chgData name="LeeHeejun" userId="f4146b6c-b8a2-4ff9-88b8-ec5eab333dbc" providerId="ADAL" clId="{2AA875D8-3ABF-494A-AE2C-AF1C53629069}" dt="2020-08-20T03:04:00.957" v="22694" actId="478"/>
          <ac:spMkLst>
            <pc:docMk/>
            <pc:sldMk cId="2972372527" sldId="463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1T05:36:36.140" v="23806" actId="14100"/>
          <ac:spMkLst>
            <pc:docMk/>
            <pc:sldMk cId="2972372527" sldId="463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20T03:04:02.447" v="22695" actId="478"/>
          <ac:spMkLst>
            <pc:docMk/>
            <pc:sldMk cId="2972372527" sldId="463"/>
            <ac:spMk id="11" creationId="{9A939D5F-5C48-4059-A1E8-64B582685143}"/>
          </ac:spMkLst>
        </pc:spChg>
        <pc:spChg chg="del">
          <ac:chgData name="LeeHeejun" userId="f4146b6c-b8a2-4ff9-88b8-ec5eab333dbc" providerId="ADAL" clId="{2AA875D8-3ABF-494A-AE2C-AF1C53629069}" dt="2020-08-20T03:04:04.038" v="22696" actId="478"/>
          <ac:spMkLst>
            <pc:docMk/>
            <pc:sldMk cId="2972372527" sldId="463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3:03:59.446" v="22692" actId="478"/>
          <ac:picMkLst>
            <pc:docMk/>
            <pc:sldMk cId="2972372527" sldId="463"/>
            <ac:picMk id="5122" creationId="{35A013CE-D295-4328-99AE-8F21AF3F6064}"/>
          </ac:picMkLst>
        </pc:picChg>
        <pc:picChg chg="del">
          <ac:chgData name="LeeHeejun" userId="f4146b6c-b8a2-4ff9-88b8-ec5eab333dbc" providerId="ADAL" clId="{2AA875D8-3ABF-494A-AE2C-AF1C53629069}" dt="2020-08-20T03:03:58.213" v="22691" actId="478"/>
          <ac:picMkLst>
            <pc:docMk/>
            <pc:sldMk cId="2972372527" sldId="463"/>
            <ac:picMk id="5124" creationId="{347515F1-934F-4382-B15B-850E9EC13F0F}"/>
          </ac:picMkLst>
        </pc:picChg>
      </pc:sldChg>
      <pc:sldMasterChg chg="modSldLayout">
        <pc:chgData name="LeeHeejun" userId="f4146b6c-b8a2-4ff9-88b8-ec5eab333dbc" providerId="ADAL" clId="{2AA875D8-3ABF-494A-AE2C-AF1C53629069}" dt="2020-08-18T07:26:14.462" v="32" actId="1076"/>
        <pc:sldMasterMkLst>
          <pc:docMk/>
          <pc:sldMasterMk cId="0" sldId="2147483648"/>
        </pc:sldMasterMkLst>
        <pc:sldLayoutChg chg="addSp delSp modSp mod">
          <pc:chgData name="LeeHeejun" userId="f4146b6c-b8a2-4ff9-88b8-ec5eab333dbc" providerId="ADAL" clId="{2AA875D8-3ABF-494A-AE2C-AF1C53629069}" dt="2020-08-18T07:25:31.672" v="19" actId="1076"/>
          <pc:sldLayoutMkLst>
            <pc:docMk/>
            <pc:sldMasterMk cId="0" sldId="2147483648"/>
            <pc:sldLayoutMk cId="0" sldId="2147483649"/>
          </pc:sldLayoutMkLst>
          <pc:picChg chg="add mod">
            <ac:chgData name="LeeHeejun" userId="f4146b6c-b8a2-4ff9-88b8-ec5eab333dbc" providerId="ADAL" clId="{2AA875D8-3ABF-494A-AE2C-AF1C53629069}" dt="2020-08-18T07:25:31.672" v="19" actId="1076"/>
            <ac:picMkLst>
              <pc:docMk/>
              <pc:sldMasterMk cId="0" sldId="2147483648"/>
              <pc:sldLayoutMk cId="0" sldId="2147483649"/>
              <ac:picMk id="4" creationId="{B673FBB5-9882-4912-8909-D0E3682DB0FB}"/>
            </ac:picMkLst>
          </pc:picChg>
          <pc:picChg chg="del">
            <ac:chgData name="LeeHeejun" userId="f4146b6c-b8a2-4ff9-88b8-ec5eab333dbc" providerId="ADAL" clId="{2AA875D8-3ABF-494A-AE2C-AF1C53629069}" dt="2020-08-18T07:25:29.148" v="18" actId="478"/>
            <ac:picMkLst>
              <pc:docMk/>
              <pc:sldMasterMk cId="0" sldId="2147483648"/>
              <pc:sldLayoutMk cId="0" sldId="2147483649"/>
              <ac:picMk id="7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6:14.462" v="32" actId="1076"/>
          <pc:sldLayoutMkLst>
            <pc:docMk/>
            <pc:sldMasterMk cId="0" sldId="2147483648"/>
            <pc:sldLayoutMk cId="0" sldId="2147483651"/>
          </pc:sldLayoutMkLst>
          <pc:picChg chg="add mod">
            <ac:chgData name="LeeHeejun" userId="f4146b6c-b8a2-4ff9-88b8-ec5eab333dbc" providerId="ADAL" clId="{2AA875D8-3ABF-494A-AE2C-AF1C53629069}" dt="2020-08-18T07:26:14.462" v="32" actId="1076"/>
            <ac:picMkLst>
              <pc:docMk/>
              <pc:sldMasterMk cId="0" sldId="2147483648"/>
              <pc:sldLayoutMk cId="0" sldId="2147483651"/>
              <ac:picMk id="2" creationId="{68986908-0BE2-4CAE-8827-583D8ED2A6DF}"/>
            </ac:picMkLst>
          </pc:picChg>
          <pc:picChg chg="del">
            <ac:chgData name="LeeHeejun" userId="f4146b6c-b8a2-4ff9-88b8-ec5eab333dbc" providerId="ADAL" clId="{2AA875D8-3ABF-494A-AE2C-AF1C53629069}" dt="2020-08-18T07:26:11.693" v="31" actId="478"/>
            <ac:picMkLst>
              <pc:docMk/>
              <pc:sldMasterMk cId="0" sldId="2147483648"/>
              <pc:sldLayoutMk cId="0" sldId="2147483651"/>
              <ac:picMk id="9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5:50.321" v="26" actId="1076"/>
          <pc:sldLayoutMkLst>
            <pc:docMk/>
            <pc:sldMasterMk cId="0" sldId="2147483648"/>
            <pc:sldLayoutMk cId="0" sldId="2147483652"/>
          </pc:sldLayoutMkLst>
          <pc:picChg chg="add mod">
            <ac:chgData name="LeeHeejun" userId="f4146b6c-b8a2-4ff9-88b8-ec5eab333dbc" providerId="ADAL" clId="{2AA875D8-3ABF-494A-AE2C-AF1C53629069}" dt="2020-08-18T07:25:50.321" v="26" actId="1076"/>
            <ac:picMkLst>
              <pc:docMk/>
              <pc:sldMasterMk cId="0" sldId="2147483648"/>
              <pc:sldLayoutMk cId="0" sldId="2147483652"/>
              <ac:picMk id="3" creationId="{5195B488-8D2E-46FC-BD67-F111B1797350}"/>
            </ac:picMkLst>
          </pc:picChg>
          <pc:picChg chg="del">
            <ac:chgData name="LeeHeejun" userId="f4146b6c-b8a2-4ff9-88b8-ec5eab333dbc" providerId="ADAL" clId="{2AA875D8-3ABF-494A-AE2C-AF1C53629069}" dt="2020-08-18T07:25:43.173" v="22" actId="478"/>
            <ac:picMkLst>
              <pc:docMk/>
              <pc:sldMasterMk cId="0" sldId="2147483648"/>
              <pc:sldLayoutMk cId="0" sldId="2147483652"/>
              <ac:picMk id="19" creationId="{00000000-0000-0000-0000-000000000000}"/>
            </ac:picMkLst>
          </pc:picChg>
        </pc:sldLayoutChg>
      </pc:sldMasterChg>
    </pc:docChg>
  </pc:docChgLst>
  <pc:docChgLst>
    <pc:chgData name="LeeHeejun" userId="f4146b6c-b8a2-4ff9-88b8-ec5eab333dbc" providerId="ADAL" clId="{3CE798BD-F70B-4E54-986F-92A5AD6EAF76}"/>
    <pc:docChg chg="modSld">
      <pc:chgData name="LeeHeejun" userId="f4146b6c-b8a2-4ff9-88b8-ec5eab333dbc" providerId="ADAL" clId="{3CE798BD-F70B-4E54-986F-92A5AD6EAF76}" dt="2020-10-16T14:07:41.463" v="182" actId="20577"/>
      <pc:docMkLst>
        <pc:docMk/>
      </pc:docMkLst>
      <pc:sldChg chg="addSp delSp modSp mod">
        <pc:chgData name="LeeHeejun" userId="f4146b6c-b8a2-4ff9-88b8-ec5eab333dbc" providerId="ADAL" clId="{3CE798BD-F70B-4E54-986F-92A5AD6EAF76}" dt="2020-10-16T14:07:41.463" v="182" actId="20577"/>
        <pc:sldMkLst>
          <pc:docMk/>
          <pc:sldMk cId="3922351594" sldId="442"/>
        </pc:sldMkLst>
        <pc:spChg chg="add del">
          <ac:chgData name="LeeHeejun" userId="f4146b6c-b8a2-4ff9-88b8-ec5eab333dbc" providerId="ADAL" clId="{3CE798BD-F70B-4E54-986F-92A5AD6EAF76}" dt="2020-10-16T14:07:26.947" v="171"/>
          <ac:spMkLst>
            <pc:docMk/>
            <pc:sldMk cId="3922351594" sldId="442"/>
            <ac:spMk id="3" creationId="{58F7E618-090A-4C14-98B4-B0BD30ED8E0C}"/>
          </ac:spMkLst>
        </pc:spChg>
        <pc:spChg chg="mod">
          <ac:chgData name="LeeHeejun" userId="f4146b6c-b8a2-4ff9-88b8-ec5eab333dbc" providerId="ADAL" clId="{3CE798BD-F70B-4E54-986F-92A5AD6EAF76}" dt="2020-10-16T14:07:41.463" v="182" actId="20577"/>
          <ac:spMkLst>
            <pc:docMk/>
            <pc:sldMk cId="3922351594" sldId="442"/>
            <ac:spMk id="5" creationId="{4F62C7B3-E7F0-4E76-B20F-F535DF8D63D9}"/>
          </ac:spMkLst>
        </pc:spChg>
        <pc:spChg chg="add del">
          <ac:chgData name="LeeHeejun" userId="f4146b6c-b8a2-4ff9-88b8-ec5eab333dbc" providerId="ADAL" clId="{3CE798BD-F70B-4E54-986F-92A5AD6EAF76}" dt="2020-10-16T14:07:29.924" v="173"/>
          <ac:spMkLst>
            <pc:docMk/>
            <pc:sldMk cId="3922351594" sldId="442"/>
            <ac:spMk id="6" creationId="{F5552513-E19B-455C-999E-656F03C7CF06}"/>
          </ac:spMkLst>
        </pc:spChg>
      </pc:sldChg>
      <pc:sldChg chg="modSp mod">
        <pc:chgData name="LeeHeejun" userId="f4146b6c-b8a2-4ff9-88b8-ec5eab333dbc" providerId="ADAL" clId="{3CE798BD-F70B-4E54-986F-92A5AD6EAF76}" dt="2020-10-16T14:03:13.438" v="154" actId="403"/>
        <pc:sldMkLst>
          <pc:docMk/>
          <pc:sldMk cId="1650310588" sldId="485"/>
        </pc:sldMkLst>
        <pc:spChg chg="mod">
          <ac:chgData name="LeeHeejun" userId="f4146b6c-b8a2-4ff9-88b8-ec5eab333dbc" providerId="ADAL" clId="{3CE798BD-F70B-4E54-986F-92A5AD6EAF76}" dt="2020-10-16T14:03:13.438" v="154" actId="403"/>
          <ac:spMkLst>
            <pc:docMk/>
            <pc:sldMk cId="1650310588" sldId="485"/>
            <ac:spMk id="6" creationId="{00000000-0000-0000-0000-000000000000}"/>
          </ac:spMkLst>
        </pc:spChg>
        <pc:picChg chg="mod">
          <ac:chgData name="LeeHeejun" userId="f4146b6c-b8a2-4ff9-88b8-ec5eab333dbc" providerId="ADAL" clId="{3CE798BD-F70B-4E54-986F-92A5AD6EAF76}" dt="2020-10-16T14:03:09.676" v="149" actId="1076"/>
          <ac:picMkLst>
            <pc:docMk/>
            <pc:sldMk cId="1650310588" sldId="485"/>
            <ac:picMk id="5" creationId="{00000000-0000-0000-0000-000000000000}"/>
          </ac:picMkLst>
        </pc:picChg>
      </pc:sldChg>
    </pc:docChg>
  </pc:docChgLst>
  <pc:docChgLst>
    <pc:chgData name="LeeHeejun" userId="f4146b6c-b8a2-4ff9-88b8-ec5eab333dbc" providerId="ADAL" clId="{D52A7C14-5F86-497B-BE86-5EC1FEB44EF3}"/>
    <pc:docChg chg="undo custSel addSld delSld modSld modSection">
      <pc:chgData name="LeeHeejun" userId="f4146b6c-b8a2-4ff9-88b8-ec5eab333dbc" providerId="ADAL" clId="{D52A7C14-5F86-497B-BE86-5EC1FEB44EF3}" dt="2020-06-10T04:26:58.710" v="66"/>
      <pc:docMkLst>
        <pc:docMk/>
      </pc:docMkLst>
      <pc:sldChg chg="addSp modSp mod">
        <pc:chgData name="LeeHeejun" userId="f4146b6c-b8a2-4ff9-88b8-ec5eab333dbc" providerId="ADAL" clId="{D52A7C14-5F86-497B-BE86-5EC1FEB44EF3}" dt="2020-06-10T04:26:46.771" v="61"/>
        <pc:sldMkLst>
          <pc:docMk/>
          <pc:sldMk cId="1901700134" sldId="442"/>
        </pc:sldMkLst>
        <pc:spChg chg="mod">
          <ac:chgData name="LeeHeejun" userId="f4146b6c-b8a2-4ff9-88b8-ec5eab333dbc" providerId="ADAL" clId="{D52A7C14-5F86-497B-BE86-5EC1FEB44EF3}" dt="2020-06-10T04:26:46.771" v="61"/>
          <ac:spMkLst>
            <pc:docMk/>
            <pc:sldMk cId="1901700134" sldId="442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9:10.851" v="9" actId="14100"/>
          <ac:spMkLst>
            <pc:docMk/>
            <pc:sldMk cId="1901700134" sldId="442"/>
            <ac:spMk id="109" creationId="{D04391B1-9BD9-45AC-AC97-E8FCE41DF629}"/>
          </ac:spMkLst>
        </pc:spChg>
      </pc:sldChg>
      <pc:sldChg chg="addSp delSp modSp mod">
        <pc:chgData name="LeeHeejun" userId="f4146b6c-b8a2-4ff9-88b8-ec5eab333dbc" providerId="ADAL" clId="{D52A7C14-5F86-497B-BE86-5EC1FEB44EF3}" dt="2020-06-10T04:26:44.410" v="60"/>
        <pc:sldMkLst>
          <pc:docMk/>
          <pc:sldMk cId="715519221" sldId="443"/>
        </pc:sldMkLst>
        <pc:spChg chg="mod">
          <ac:chgData name="LeeHeejun" userId="f4146b6c-b8a2-4ff9-88b8-ec5eab333dbc" providerId="ADAL" clId="{D52A7C14-5F86-497B-BE86-5EC1FEB44EF3}" dt="2020-06-10T04:26:44.410" v="60"/>
          <ac:spMkLst>
            <pc:docMk/>
            <pc:sldMk cId="715519221" sldId="443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8:59.452" v="6" actId="208"/>
          <ac:spMkLst>
            <pc:docMk/>
            <pc:sldMk cId="715519221" sldId="443"/>
            <ac:spMk id="37" creationId="{3851A86A-3459-4525-8578-93277B78E796}"/>
          </ac:spMkLst>
        </pc:spChg>
        <pc:picChg chg="add del">
          <ac:chgData name="LeeHeejun" userId="f4146b6c-b8a2-4ff9-88b8-ec5eab333dbc" providerId="ADAL" clId="{D52A7C14-5F86-497B-BE86-5EC1FEB44EF3}" dt="2020-06-10T04:18:30.855" v="1" actId="478"/>
          <ac:picMkLst>
            <pc:docMk/>
            <pc:sldMk cId="715519221" sldId="443"/>
            <ac:picMk id="4" creationId="{72C1C8C2-EDD2-40F8-9648-F8BB9A3E60B0}"/>
          </ac:picMkLst>
        </pc:picChg>
      </pc:sldChg>
      <pc:sldChg chg="add del">
        <pc:chgData name="LeeHeejun" userId="f4146b6c-b8a2-4ff9-88b8-ec5eab333dbc" providerId="ADAL" clId="{D52A7C14-5F86-497B-BE86-5EC1FEB44EF3}" dt="2020-06-10T04:23:58.967" v="20" actId="47"/>
        <pc:sldMkLst>
          <pc:docMk/>
          <pc:sldMk cId="2371646489" sldId="444"/>
        </pc:sldMkLst>
      </pc:sldChg>
      <pc:sldChg chg="add del">
        <pc:chgData name="LeeHeejun" userId="f4146b6c-b8a2-4ff9-88b8-ec5eab333dbc" providerId="ADAL" clId="{D52A7C14-5F86-497B-BE86-5EC1FEB44EF3}" dt="2020-06-10T04:19:41.668" v="11" actId="47"/>
        <pc:sldMkLst>
          <pc:docMk/>
          <pc:sldMk cId="4212167844" sldId="444"/>
        </pc:sldMkLst>
      </pc:sldChg>
      <pc:sldChg chg="addSp delSp modSp add mod">
        <pc:chgData name="LeeHeejun" userId="f4146b6c-b8a2-4ff9-88b8-ec5eab333dbc" providerId="ADAL" clId="{D52A7C14-5F86-497B-BE86-5EC1FEB44EF3}" dt="2020-06-10T04:26:51.713" v="64" actId="20577"/>
        <pc:sldMkLst>
          <pc:docMk/>
          <pc:sldMk cId="908857475" sldId="445"/>
        </pc:sldMkLst>
        <pc:spChg chg="mod">
          <ac:chgData name="LeeHeejun" userId="f4146b6c-b8a2-4ff9-88b8-ec5eab333dbc" providerId="ADAL" clId="{D52A7C14-5F86-497B-BE86-5EC1FEB44EF3}" dt="2020-06-10T04:26:51.713" v="64" actId="20577"/>
          <ac:spMkLst>
            <pc:docMk/>
            <pc:sldMk cId="908857475" sldId="445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4:43.807" v="29" actId="14100"/>
          <ac:spMkLst>
            <pc:docMk/>
            <pc:sldMk cId="908857475" sldId="445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11" creationId="{5A6A86B5-4FFD-48B8-ACAD-8953AF11957B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6" creationId="{4D09AD46-D4C1-4D16-A757-10335319DB13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9" creationId="{757E156F-BF85-4491-82C2-DB451ADC220F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34" creationId="{1BC913AE-1426-448D-A03A-5E68337A75EA}"/>
          </ac:spMkLst>
        </pc:s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10" creationId="{651D2457-5233-4E54-BA75-C7BF91C0D41D}"/>
          </ac:grpSpMkLst>
        </pc:gr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27" creationId="{966FE17E-6F1F-4560-87CF-F3D2A0F4FA7C}"/>
          </ac:grpSpMkLst>
        </pc:grpChg>
      </pc:sldChg>
      <pc:sldChg chg="add del">
        <pc:chgData name="LeeHeejun" userId="f4146b6c-b8a2-4ff9-88b8-ec5eab333dbc" providerId="ADAL" clId="{D52A7C14-5F86-497B-BE86-5EC1FEB44EF3}" dt="2020-06-10T04:19:42.530" v="12" actId="47"/>
        <pc:sldMkLst>
          <pc:docMk/>
          <pc:sldMk cId="3959513185" sldId="445"/>
        </pc:sldMkLst>
      </pc:sldChg>
      <pc:sldChg chg="addSp delSp modSp add del mod">
        <pc:chgData name="LeeHeejun" userId="f4146b6c-b8a2-4ff9-88b8-ec5eab333dbc" providerId="ADAL" clId="{D52A7C14-5F86-497B-BE86-5EC1FEB44EF3}" dt="2020-06-10T04:26:57.237" v="65"/>
        <pc:sldMkLst>
          <pc:docMk/>
          <pc:sldMk cId="2228460497" sldId="446"/>
        </pc:sldMkLst>
        <pc:spChg chg="mod">
          <ac:chgData name="LeeHeejun" userId="f4146b6c-b8a2-4ff9-88b8-ec5eab333dbc" providerId="ADAL" clId="{D52A7C14-5F86-497B-BE86-5EC1FEB44EF3}" dt="2020-06-10T04:26:57.237" v="65"/>
          <ac:spMkLst>
            <pc:docMk/>
            <pc:sldMk cId="2228460497" sldId="446"/>
            <ac:spMk id="6" creationId="{00000000-0000-0000-0000-000000000000}"/>
          </ac:spMkLst>
        </pc:spChg>
        <pc:spChg chg="del">
          <ac:chgData name="LeeHeejun" userId="f4146b6c-b8a2-4ff9-88b8-ec5eab333dbc" providerId="ADAL" clId="{D52A7C14-5F86-497B-BE86-5EC1FEB44EF3}" dt="2020-06-10T04:24:49.762" v="31" actId="478"/>
          <ac:spMkLst>
            <pc:docMk/>
            <pc:sldMk cId="2228460497" sldId="446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11" creationId="{223C1712-68E8-4A88-9A4B-E70FC3A6479B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6" creationId="{E2898546-1226-4369-8F0E-7A2908CDA9F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9" creationId="{9BE0A241-1D72-4451-B647-059CDDD1BF6E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34" creationId="{51E2DABE-D49E-4AA8-8DF9-7F881333C5FE}"/>
          </ac:spMkLst>
        </pc:spChg>
        <pc:spChg chg="add mod">
          <ac:chgData name="LeeHeejun" userId="f4146b6c-b8a2-4ff9-88b8-ec5eab333dbc" providerId="ADAL" clId="{D52A7C14-5F86-497B-BE86-5EC1FEB44EF3}" dt="2020-06-10T04:24:47.548" v="30"/>
          <ac:spMkLst>
            <pc:docMk/>
            <pc:sldMk cId="2228460497" sldId="446"/>
            <ac:spMk id="135" creationId="{CFB74FF0-3D34-4833-ACF0-DE6A7782CAFC}"/>
          </ac:spMkLst>
        </pc:spChg>
        <pc:grpChg chg="del">
          <ac:chgData name="LeeHeejun" userId="f4146b6c-b8a2-4ff9-88b8-ec5eab333dbc" providerId="ADAL" clId="{D52A7C14-5F86-497B-BE86-5EC1FEB44EF3}" dt="2020-06-10T04:24:27.344" v="25" actId="478"/>
          <ac:grpSpMkLst>
            <pc:docMk/>
            <pc:sldMk cId="2228460497" sldId="446"/>
            <ac:grpSpMk id="49" creationId="{09789177-0014-4100-A5EE-CAA5E7007DFA}"/>
          </ac:grpSpMkLst>
        </pc:grpChg>
        <pc:grpChg chg="del">
          <ac:chgData name="LeeHeejun" userId="f4146b6c-b8a2-4ff9-88b8-ec5eab333dbc" providerId="ADAL" clId="{D52A7C14-5F86-497B-BE86-5EC1FEB44EF3}" dt="2020-06-10T04:24:27.891" v="26" actId="478"/>
          <ac:grpSpMkLst>
            <pc:docMk/>
            <pc:sldMk cId="2228460497" sldId="446"/>
            <ac:grpSpMk id="55" creationId="{BC20B08C-1996-4600-B209-EDC93D86369E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10" creationId="{8B5842D4-CF17-4627-941C-C294E57454D6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27" creationId="{2B83D719-9479-4FC9-B671-CB1BC6E28FF6}"/>
          </ac:grpSpMkLst>
        </pc:grpChg>
        <pc:cxnChg chg="mod">
          <ac:chgData name="LeeHeejun" userId="f4146b6c-b8a2-4ff9-88b8-ec5eab333dbc" providerId="ADAL" clId="{D52A7C14-5F86-497B-BE86-5EC1FEB44EF3}" dt="2020-06-10T04:24:14.196" v="21" actId="14100"/>
          <ac:cxnSpMkLst>
            <pc:docMk/>
            <pc:sldMk cId="2228460497" sldId="446"/>
            <ac:cxnSpMk id="81" creationId="{6F088C2C-F5E3-488C-AF57-1498AD12D9C5}"/>
          </ac:cxnSpMkLst>
        </pc:cxnChg>
        <pc:cxnChg chg="mod">
          <ac:chgData name="LeeHeejun" userId="f4146b6c-b8a2-4ff9-88b8-ec5eab333dbc" providerId="ADAL" clId="{D52A7C14-5F86-497B-BE86-5EC1FEB44EF3}" dt="2020-06-10T04:24:26.213" v="24" actId="14100"/>
          <ac:cxnSpMkLst>
            <pc:docMk/>
            <pc:sldMk cId="2228460497" sldId="446"/>
            <ac:cxnSpMk id="93" creationId="{69B2905D-D786-42FD-83EB-5FEDDD645611}"/>
          </ac:cxnSpMkLst>
        </pc:cxnChg>
        <pc:cxnChg chg="mod">
          <ac:chgData name="LeeHeejun" userId="f4146b6c-b8a2-4ff9-88b8-ec5eab333dbc" providerId="ADAL" clId="{D52A7C14-5F86-497B-BE86-5EC1FEB44EF3}" dt="2020-06-10T04:24:19.857" v="22" actId="14100"/>
          <ac:cxnSpMkLst>
            <pc:docMk/>
            <pc:sldMk cId="2228460497" sldId="446"/>
            <ac:cxnSpMk id="96" creationId="{9EE25F4F-845A-41A7-8035-BE1D6DAFA720}"/>
          </ac:cxnSpMkLst>
        </pc:cxnChg>
      </pc:sldChg>
      <pc:sldChg chg="addSp modSp add mod">
        <pc:chgData name="LeeHeejun" userId="f4146b6c-b8a2-4ff9-88b8-ec5eab333dbc" providerId="ADAL" clId="{D52A7C14-5F86-497B-BE86-5EC1FEB44EF3}" dt="2020-06-10T04:26:58.710" v="66"/>
        <pc:sldMkLst>
          <pc:docMk/>
          <pc:sldMk cId="2612902921" sldId="447"/>
        </pc:sldMkLst>
        <pc:spChg chg="mod">
          <ac:chgData name="LeeHeejun" userId="f4146b6c-b8a2-4ff9-88b8-ec5eab333dbc" providerId="ADAL" clId="{D52A7C14-5F86-497B-BE86-5EC1FEB44EF3}" dt="2020-06-10T04:26:58.710" v="66"/>
          <ac:spMkLst>
            <pc:docMk/>
            <pc:sldMk cId="2612902921" sldId="447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7" creationId="{425E7D62-786F-481F-8389-7147CB1BFF6A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8" creationId="{DF8D4E06-C305-461B-AA32-E03B56460A49}"/>
          </ac:spMkLst>
        </pc:spChg>
        <pc:grpChg chg="add mod">
          <ac:chgData name="LeeHeejun" userId="f4146b6c-b8a2-4ff9-88b8-ec5eab333dbc" providerId="ADAL" clId="{D52A7C14-5F86-497B-BE86-5EC1FEB44EF3}" dt="2020-06-10T04:26:08.956" v="33" actId="571"/>
          <ac:grpSpMkLst>
            <pc:docMk/>
            <pc:sldMk cId="2612902921" sldId="447"/>
            <ac:grpSpMk id="136" creationId="{0A24C17B-DFBB-44DD-B55C-2D7FB1B479F2}"/>
          </ac:grpSpMkLst>
        </pc:grpChg>
        <pc:cxnChg chg="mod">
          <ac:chgData name="LeeHeejun" userId="f4146b6c-b8a2-4ff9-88b8-ec5eab333dbc" providerId="ADAL" clId="{D52A7C14-5F86-497B-BE86-5EC1FEB44EF3}" dt="2020-06-10T04:26:15.957" v="37" actId="14100"/>
          <ac:cxnSpMkLst>
            <pc:docMk/>
            <pc:sldMk cId="2612902921" sldId="447"/>
            <ac:cxnSpMk id="96" creationId="{9EE25F4F-845A-41A7-8035-BE1D6DAFA720}"/>
          </ac:cxnSpMkLst>
        </pc:cxnChg>
        <pc:cxnChg chg="add mod">
          <ac:chgData name="LeeHeejun" userId="f4146b6c-b8a2-4ff9-88b8-ec5eab333dbc" providerId="ADAL" clId="{D52A7C14-5F86-497B-BE86-5EC1FEB44EF3}" dt="2020-06-10T04:26:19.422" v="39" actId="14100"/>
          <ac:cxnSpMkLst>
            <pc:docMk/>
            <pc:sldMk cId="2612902921" sldId="447"/>
            <ac:cxnSpMk id="141" creationId="{FE7B95D4-BDF0-42AC-BA0D-B92779CB7C54}"/>
          </ac:cxnSpMkLst>
        </pc:cxnChg>
      </pc:sldChg>
    </pc:docChg>
  </pc:docChgLst>
  <pc:docChgLst>
    <pc:chgData name="하 유빈" userId="1d15002924e1d13b" providerId="LiveId" clId="{506D4E40-129B-4FF8-A049-F7F930A5BB4D}"/>
    <pc:docChg chg="undo custSel addSld delSld modSld modSection">
      <pc:chgData name="하 유빈" userId="1d15002924e1d13b" providerId="LiveId" clId="{506D4E40-129B-4FF8-A049-F7F930A5BB4D}" dt="2020-01-12T10:19:39.861" v="1964" actId="20577"/>
      <pc:docMkLst>
        <pc:docMk/>
      </pc:docMkLst>
      <pc:sldChg chg="delSp modSp">
        <pc:chgData name="하 유빈" userId="1d15002924e1d13b" providerId="LiveId" clId="{506D4E40-129B-4FF8-A049-F7F930A5BB4D}" dt="2020-01-12T09:48:55.630" v="95" actId="478"/>
        <pc:sldMkLst>
          <pc:docMk/>
          <pc:sldMk cId="224519453" sldId="256"/>
        </pc:sldMkLst>
        <pc:spChg chg="mod">
          <ac:chgData name="하 유빈" userId="1d15002924e1d13b" providerId="LiveId" clId="{506D4E40-129B-4FF8-A049-F7F930A5BB4D}" dt="2020-01-12T09:48:47.320" v="94" actId="20577"/>
          <ac:spMkLst>
            <pc:docMk/>
            <pc:sldMk cId="224519453" sldId="256"/>
            <ac:spMk id="2" creationId="{9D83EAB5-4A36-4911-BDD5-6D25502500DA}"/>
          </ac:spMkLst>
        </pc:spChg>
        <pc:spChg chg="del">
          <ac:chgData name="하 유빈" userId="1d15002924e1d13b" providerId="LiveId" clId="{506D4E40-129B-4FF8-A049-F7F930A5BB4D}" dt="2020-01-12T09:48:55.630" v="95" actId="478"/>
          <ac:spMkLst>
            <pc:docMk/>
            <pc:sldMk cId="224519453" sldId="256"/>
            <ac:spMk id="7" creationId="{88CC8CDA-AC03-4EFA-849B-AD9A7E688474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834268768" sldId="25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521086726" sldId="305"/>
        </pc:sldMkLst>
      </pc:sldChg>
      <pc:sldChg chg="delSp modSp">
        <pc:chgData name="하 유빈" userId="1d15002924e1d13b" providerId="LiveId" clId="{506D4E40-129B-4FF8-A049-F7F930A5BB4D}" dt="2020-01-12T10:01:19.872" v="973" actId="20577"/>
        <pc:sldMkLst>
          <pc:docMk/>
          <pc:sldMk cId="364904823" sldId="306"/>
        </pc:sldMkLst>
        <pc:spChg chg="mod">
          <ac:chgData name="하 유빈" userId="1d15002924e1d13b" providerId="LiveId" clId="{506D4E40-129B-4FF8-A049-F7F930A5BB4D}" dt="2020-01-12T10:01:19.872" v="973" actId="20577"/>
          <ac:spMkLst>
            <pc:docMk/>
            <pc:sldMk cId="364904823" sldId="306"/>
            <ac:spMk id="6" creationId="{7D93ECB6-8334-4B1C-80BB-7690641B2741}"/>
          </ac:spMkLst>
        </pc:spChg>
        <pc:spChg chg="mod">
          <ac:chgData name="하 유빈" userId="1d15002924e1d13b" providerId="LiveId" clId="{506D4E40-129B-4FF8-A049-F7F930A5BB4D}" dt="2020-01-12T09:53:32.951" v="102"/>
          <ac:spMkLst>
            <pc:docMk/>
            <pc:sldMk cId="364904823" sldId="306"/>
            <ac:spMk id="8" creationId="{F4222E29-F3FA-46F0-BFC7-4662F98A64AB}"/>
          </ac:spMkLst>
        </pc:spChg>
        <pc:picChg chg="del mod">
          <ac:chgData name="하 유빈" userId="1d15002924e1d13b" providerId="LiveId" clId="{506D4E40-129B-4FF8-A049-F7F930A5BB4D}" dt="2020-01-12T09:53:33.816" v="104" actId="478"/>
          <ac:picMkLst>
            <pc:docMk/>
            <pc:sldMk cId="364904823" sldId="306"/>
            <ac:picMk id="2" creationId="{6C3921BA-5D15-415E-85C2-D59D7D65547E}"/>
          </ac:picMkLst>
        </pc:picChg>
      </pc:sldChg>
      <pc:sldChg chg="addSp delSp modSp add">
        <pc:chgData name="하 유빈" userId="1d15002924e1d13b" providerId="LiveId" clId="{506D4E40-129B-4FF8-A049-F7F930A5BB4D}" dt="2020-01-12T10:14:03.501" v="1807" actId="692"/>
        <pc:sldMkLst>
          <pc:docMk/>
          <pc:sldMk cId="1993197754" sldId="307"/>
        </pc:sldMkLst>
        <pc:spChg chg="mod">
          <ac:chgData name="하 유빈" userId="1d15002924e1d13b" providerId="LiveId" clId="{506D4E40-129B-4FF8-A049-F7F930A5BB4D}" dt="2020-01-12T10:01:44.462" v="988"/>
          <ac:spMkLst>
            <pc:docMk/>
            <pc:sldMk cId="1993197754" sldId="307"/>
            <ac:spMk id="2" creationId="{B6A6ABB4-EE2B-4818-8A66-0F3ABB75F0ED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4" creationId="{350A251A-9A5D-47C6-A985-43E4F71BFC13}"/>
          </ac:spMkLst>
        </pc:spChg>
        <pc:spChg chg="del mod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5" creationId="{A353F6D6-9E60-4D6F-914A-7A8A49854D28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6" creationId="{A5495651-DDF4-47E5-850D-09AFB83CF63A}"/>
          </ac:spMkLst>
        </pc:spChg>
        <pc:spChg chg="add mod">
          <ac:chgData name="하 유빈" userId="1d15002924e1d13b" providerId="LiveId" clId="{506D4E40-129B-4FF8-A049-F7F930A5BB4D}" dt="2020-01-12T10:03:40.727" v="1077" actId="1036"/>
          <ac:spMkLst>
            <pc:docMk/>
            <pc:sldMk cId="1993197754" sldId="307"/>
            <ac:spMk id="9" creationId="{035542D4-EF17-477D-9B1E-FCB2E3126D9B}"/>
          </ac:spMkLst>
        </pc:spChg>
        <pc:spChg chg="add mod ord">
          <ac:chgData name="하 유빈" userId="1d15002924e1d13b" providerId="LiveId" clId="{506D4E40-129B-4FF8-A049-F7F930A5BB4D}" dt="2020-01-12T10:08:11.615" v="1523"/>
          <ac:spMkLst>
            <pc:docMk/>
            <pc:sldMk cId="1993197754" sldId="307"/>
            <ac:spMk id="10" creationId="{8A435F41-C21E-49D0-8BB4-FB494B47DD98}"/>
          </ac:spMkLst>
        </pc:spChg>
        <pc:spChg chg="add del mod">
          <ac:chgData name="하 유빈" userId="1d15002924e1d13b" providerId="LiveId" clId="{506D4E40-129B-4FF8-A049-F7F930A5BB4D}" dt="2020-01-12T10:09:23.160" v="1601" actId="478"/>
          <ac:spMkLst>
            <pc:docMk/>
            <pc:sldMk cId="1993197754" sldId="307"/>
            <ac:spMk id="11" creationId="{DE8F8B15-EAD0-4C84-991B-75BD50FDE21A}"/>
          </ac:spMkLst>
        </pc:spChg>
        <pc:spChg chg="add mod">
          <ac:chgData name="하 유빈" userId="1d15002924e1d13b" providerId="LiveId" clId="{506D4E40-129B-4FF8-A049-F7F930A5BB4D}" dt="2020-01-12T10:09:50.247" v="1606" actId="207"/>
          <ac:spMkLst>
            <pc:docMk/>
            <pc:sldMk cId="1993197754" sldId="307"/>
            <ac:spMk id="12" creationId="{1F625D5C-454E-47C9-BA89-11F65F97411C}"/>
          </ac:spMkLst>
        </pc:spChg>
        <pc:spChg chg="add mod">
          <ac:chgData name="하 유빈" userId="1d15002924e1d13b" providerId="LiveId" clId="{506D4E40-129B-4FF8-A049-F7F930A5BB4D}" dt="2020-01-12T10:09:55.317" v="1608" actId="1076"/>
          <ac:spMkLst>
            <pc:docMk/>
            <pc:sldMk cId="1993197754" sldId="307"/>
            <ac:spMk id="13" creationId="{DEA1F742-93AA-4ACF-B565-90DD30EDEBC2}"/>
          </ac:spMkLst>
        </pc:spChg>
        <pc:spChg chg="add mod">
          <ac:chgData name="하 유빈" userId="1d15002924e1d13b" providerId="LiveId" clId="{506D4E40-129B-4FF8-A049-F7F930A5BB4D}" dt="2020-01-12T10:09:57.449" v="1610" actId="1076"/>
          <ac:spMkLst>
            <pc:docMk/>
            <pc:sldMk cId="1993197754" sldId="307"/>
            <ac:spMk id="14" creationId="{EC82F45B-C780-42B8-8041-B40CB729EAF3}"/>
          </ac:spMkLst>
        </pc:spChg>
        <pc:spChg chg="add mod">
          <ac:chgData name="하 유빈" userId="1d15002924e1d13b" providerId="LiveId" clId="{506D4E40-129B-4FF8-A049-F7F930A5BB4D}" dt="2020-01-12T10:10:00.966" v="1612" actId="1076"/>
          <ac:spMkLst>
            <pc:docMk/>
            <pc:sldMk cId="1993197754" sldId="307"/>
            <ac:spMk id="15" creationId="{BF25F403-7D3B-40A9-BE02-F328A2DE23ED}"/>
          </ac:spMkLst>
        </pc:spChg>
        <pc:spChg chg="add mod">
          <ac:chgData name="하 유빈" userId="1d15002924e1d13b" providerId="LiveId" clId="{506D4E40-129B-4FF8-A049-F7F930A5BB4D}" dt="2020-01-12T10:10:04.839" v="1614" actId="1076"/>
          <ac:spMkLst>
            <pc:docMk/>
            <pc:sldMk cId="1993197754" sldId="307"/>
            <ac:spMk id="16" creationId="{7D37DFA5-C0A6-41C4-8B68-69E742210F72}"/>
          </ac:spMkLst>
        </pc:spChg>
        <pc:spChg chg="add mod">
          <ac:chgData name="하 유빈" userId="1d15002924e1d13b" providerId="LiveId" clId="{506D4E40-129B-4FF8-A049-F7F930A5BB4D}" dt="2020-01-12T10:10:08.330" v="1616" actId="1076"/>
          <ac:spMkLst>
            <pc:docMk/>
            <pc:sldMk cId="1993197754" sldId="307"/>
            <ac:spMk id="17" creationId="{9AC2A114-55A9-4C0D-84B5-95183E4016D4}"/>
          </ac:spMkLst>
        </pc:spChg>
        <pc:spChg chg="add mod">
          <ac:chgData name="하 유빈" userId="1d15002924e1d13b" providerId="LiveId" clId="{506D4E40-129B-4FF8-A049-F7F930A5BB4D}" dt="2020-01-12T10:10:12.864" v="1618" actId="1076"/>
          <ac:spMkLst>
            <pc:docMk/>
            <pc:sldMk cId="1993197754" sldId="307"/>
            <ac:spMk id="18" creationId="{4DF08F6B-3F26-495F-BA54-E910778B5CDD}"/>
          </ac:spMkLst>
        </pc:spChg>
        <pc:spChg chg="add mod">
          <ac:chgData name="하 유빈" userId="1d15002924e1d13b" providerId="LiveId" clId="{506D4E40-129B-4FF8-A049-F7F930A5BB4D}" dt="2020-01-12T10:10:15.904" v="1620" actId="1076"/>
          <ac:spMkLst>
            <pc:docMk/>
            <pc:sldMk cId="1993197754" sldId="307"/>
            <ac:spMk id="19" creationId="{9F8CE050-C325-4AD1-97B3-1C2DD89FC056}"/>
          </ac:spMkLst>
        </pc:spChg>
        <pc:spChg chg="add mod">
          <ac:chgData name="하 유빈" userId="1d15002924e1d13b" providerId="LiveId" clId="{506D4E40-129B-4FF8-A049-F7F930A5BB4D}" dt="2020-01-12T10:10:18.313" v="1622" actId="1076"/>
          <ac:spMkLst>
            <pc:docMk/>
            <pc:sldMk cId="1993197754" sldId="307"/>
            <ac:spMk id="20" creationId="{4CC7059E-5F73-4498-A1B4-7FAAB72DDC4C}"/>
          </ac:spMkLst>
        </pc:spChg>
        <pc:spChg chg="add mod">
          <ac:chgData name="하 유빈" userId="1d15002924e1d13b" providerId="LiveId" clId="{506D4E40-129B-4FF8-A049-F7F930A5BB4D}" dt="2020-01-12T10:11:50.903" v="1736" actId="1076"/>
          <ac:spMkLst>
            <pc:docMk/>
            <pc:sldMk cId="1993197754" sldId="307"/>
            <ac:spMk id="21" creationId="{6D093A00-1355-400E-8CDF-17AB7C4F71A0}"/>
          </ac:spMkLst>
        </pc:spChg>
        <pc:spChg chg="add mod">
          <ac:chgData name="하 유빈" userId="1d15002924e1d13b" providerId="LiveId" clId="{506D4E40-129B-4FF8-A049-F7F930A5BB4D}" dt="2020-01-12T10:13:43.313" v="1804" actId="1076"/>
          <ac:spMkLst>
            <pc:docMk/>
            <pc:sldMk cId="1993197754" sldId="307"/>
            <ac:spMk id="22" creationId="{D7C85404-A86B-475B-B181-BF75466E1ED6}"/>
          </ac:spMkLst>
        </pc:spChg>
        <pc:picChg chg="add mod modCrop">
          <ac:chgData name="하 유빈" userId="1d15002924e1d13b" providerId="LiveId" clId="{506D4E40-129B-4FF8-A049-F7F930A5BB4D}" dt="2020-01-12T10:08:34.607" v="1529" actId="1076"/>
          <ac:picMkLst>
            <pc:docMk/>
            <pc:sldMk cId="1993197754" sldId="307"/>
            <ac:picMk id="8" creationId="{8B76A546-0C65-4C0D-ACF2-079D7328086B}"/>
          </ac:picMkLst>
        </pc:picChg>
        <pc:cxnChg chg="add mod">
          <ac:chgData name="하 유빈" userId="1d15002924e1d13b" providerId="LiveId" clId="{506D4E40-129B-4FF8-A049-F7F930A5BB4D}" dt="2020-01-12T10:14:03.501" v="1807" actId="692"/>
          <ac:cxnSpMkLst>
            <pc:docMk/>
            <pc:sldMk cId="1993197754" sldId="307"/>
            <ac:cxnSpMk id="24" creationId="{E812F4FA-F57D-4091-B0C9-D788897DB098}"/>
          </ac:cxnSpMkLst>
        </pc:cxn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137603367" sldId="307"/>
        </pc:sldMkLst>
      </pc:sldChg>
      <pc:sldChg chg="delSp modSp add">
        <pc:chgData name="하 유빈" userId="1d15002924e1d13b" providerId="LiveId" clId="{506D4E40-129B-4FF8-A049-F7F930A5BB4D}" dt="2020-01-12T10:19:39.861" v="1964" actId="20577"/>
        <pc:sldMkLst>
          <pc:docMk/>
          <pc:sldMk cId="3155383978" sldId="308"/>
        </pc:sldMkLst>
        <pc:spChg chg="mod">
          <ac:chgData name="하 유빈" userId="1d15002924e1d13b" providerId="LiveId" clId="{506D4E40-129B-4FF8-A049-F7F930A5BB4D}" dt="2020-01-12T10:12:41.678" v="1769"/>
          <ac:spMkLst>
            <pc:docMk/>
            <pc:sldMk cId="3155383978" sldId="308"/>
            <ac:spMk id="2" creationId="{958FB0B7-F829-45E8-9594-47EBD699E84D}"/>
          </ac:spMkLst>
        </pc:spChg>
        <pc:spChg chg="del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4" creationId="{0EA846FB-FD1E-4195-87D0-7865670BCD6E}"/>
          </ac:spMkLst>
        </pc:spChg>
        <pc:spChg chg="del mod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5" creationId="{22F89C91-DF91-447D-B16A-2869F3ED5012}"/>
          </ac:spMkLst>
        </pc:spChg>
        <pc:spChg chg="mod">
          <ac:chgData name="하 유빈" userId="1d15002924e1d13b" providerId="LiveId" clId="{506D4E40-129B-4FF8-A049-F7F930A5BB4D}" dt="2020-01-12T10:19:39.861" v="1964" actId="20577"/>
          <ac:spMkLst>
            <pc:docMk/>
            <pc:sldMk cId="3155383978" sldId="308"/>
            <ac:spMk id="6" creationId="{2B498381-A130-4FFD-AA53-5DDE8C5CFE76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018791331" sldId="30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00289683" sldId="30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29890160" sldId="31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19731680" sldId="31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4212108" sldId="31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067813506" sldId="31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525562069" sldId="31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145618514" sldId="31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33121770" sldId="31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711649972" sldId="31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96144401" sldId="31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49078248" sldId="32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411377255" sldId="32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13441" sldId="32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39399029" sldId="32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84746484" sldId="32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57690018" sldId="32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668451572" sldId="32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4356322" sldId="32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0107587" sldId="32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697991" sldId="33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761501" sldId="33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9366780" sldId="33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016808869" sldId="33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325291" sldId="33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40339171" sldId="33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74897757" sldId="33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25988567" sldId="33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8030305" sldId="33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37972427" sldId="3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1833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4EB37C39-CD54-4508-B6FC-BB66DEF7D0C6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1833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3EABA07C-8AAB-4483-824C-C5B8AAAEC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3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7T00:51:08.89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28,'1'-1,"-1"-1,1 1,-1 0,1 0,-1 0,1 0,0 0,0 0,-1 0,1 0,0 0,0 1,0-1,0 0,0 0,0 1,0-1,0 1,0-1,0 1,1-1,-1 1,0 0,0-1,0 1,1 0,1 0,40-4,-37 4,530-4,-275 7,400-3,-635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7T00:51:11.77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2,'84'0,"1"-2,167 20,-170-10,1-3,99-6,-53-1,-108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7T00:51:24.91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1542 1,'0'1,"-1"0,1 0,-1 0,1 0,-1 0,1 0,-1 0,0 0,0 0,0-1,1 1,-1 0,0 0,0-1,0 1,0-1,0 1,0-1,0 1,0-1,0 1,-1-1,1 0,0 0,0 1,0-1,-2 0,-39 4,35-3,-456 4,250-8,-508 3,673 5,27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7T00:51:29.3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875 29,'0'-1,"-1"0,1 0,-1 0,1 1,-1-1,1 0,-1 0,1 1,-1-1,0 0,1 1,-1-1,0 1,0-1,0 1,1-1,-1 1,0-1,0 1,0 0,0 0,0-1,0 1,0 0,-1 0,-30-5,28 5,-128-9,-142 9,101 3,150-3,-26 0,-87 10,105-5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7T00:51:35.91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1437 28,'-1'-1,"1"0,-1 0,1 0,-1 0,1 0,-1 0,1 0,-1 1,0-1,0 0,1 0,-1 1,0-1,0 0,0 1,0-1,0 1,0-1,0 1,0-1,0 1,0 0,0 0,0-1,0 1,-2 0,-36-5,33 5,-413-5,223 8,6 9,-6 1,-145-14,315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7T00:51:37.33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775 0,'-8'0,"-12"0,-19 0,-16 0,-15 0,-4 0,-3 0,4 0,9 0,4 0,8 0,3 0,7 0,5 0,6 5,7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9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ED12B701-26E6-407A-B4C4-B57FDCB4C350}" type="datetimeFigureOut">
              <a:rPr lang="ko-KR" altLang="en-US" smtClean="0"/>
              <a:pPr/>
              <a:t>2024-11-07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13325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9" tIns="46219" rIns="92439" bIns="4621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7" y="4760399"/>
            <a:ext cx="5511800" cy="4509851"/>
          </a:xfrm>
          <a:prstGeom prst="rect">
            <a:avLst/>
          </a:prstGeom>
        </p:spPr>
        <p:txBody>
          <a:bodyPr vert="horz" lIns="92439" tIns="46219" rIns="92439" bIns="4621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9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0490435A-6D06-477E-8EB0-6DC33267CF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5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15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6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360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058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6B0B1-7A03-B4DB-8C70-0A77401BA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9C8E19-2470-5847-BC8A-BFF1B1C9F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945762-F1BB-646C-4935-06663F30F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65FF89-7440-A6BC-743A-3C899B4DE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18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70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명령 레지스터를 </a:t>
            </a:r>
            <a:r>
              <a:rPr lang="ko-KR" altLang="en-US" dirty="0" err="1"/>
              <a:t>쓰는거랑</a:t>
            </a:r>
            <a:r>
              <a:rPr lang="ko-KR" altLang="en-US" dirty="0"/>
              <a:t> 데이터를 쓰는 거랑 뭔 차이야 </a:t>
            </a:r>
          </a:p>
          <a:p>
            <a:pPr marL="171450" indent="-171450">
              <a:buFontTx/>
              <a:buChar char="-"/>
            </a:pPr>
            <a:r>
              <a:rPr lang="ko-KR" altLang="en-US" b="1" dirty="0"/>
              <a:t>명령 레지스터 쓰기</a:t>
            </a:r>
            <a:r>
              <a:rPr lang="ko-KR" altLang="en-US" dirty="0"/>
              <a:t>는 </a:t>
            </a:r>
            <a:r>
              <a:rPr lang="en-US" altLang="ko-KR" dirty="0"/>
              <a:t>LCD</a:t>
            </a:r>
            <a:r>
              <a:rPr lang="ko-KR" altLang="en-US" dirty="0"/>
              <a:t>의 </a:t>
            </a:r>
            <a:r>
              <a:rPr lang="ko-KR" altLang="en-US" b="1" dirty="0"/>
              <a:t>동작과 설정을 제어</a:t>
            </a:r>
            <a:r>
              <a:rPr lang="ko-KR" altLang="en-US" dirty="0"/>
              <a:t>하기 위한 명령을 전달하는 것이고</a:t>
            </a:r>
            <a:r>
              <a:rPr lang="en-US" altLang="ko-KR" dirty="0"/>
              <a:t>, LCD</a:t>
            </a:r>
            <a:r>
              <a:rPr lang="ko-KR" altLang="en-US" dirty="0"/>
              <a:t>는 이 명령에 따라 동작을 변경합니다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="1" dirty="0"/>
              <a:t>데이터 쓰기</a:t>
            </a:r>
            <a:r>
              <a:rPr lang="ko-KR" altLang="en-US" dirty="0"/>
              <a:t>는 </a:t>
            </a:r>
            <a:r>
              <a:rPr lang="en-US" altLang="ko-KR" dirty="0"/>
              <a:t>LCD</a:t>
            </a:r>
            <a:r>
              <a:rPr lang="ko-KR" altLang="en-US" dirty="0"/>
              <a:t>에 </a:t>
            </a:r>
            <a:r>
              <a:rPr lang="ko-KR" altLang="en-US" b="1" dirty="0"/>
              <a:t>화면에 실제로 표시할 정보를 전달</a:t>
            </a:r>
            <a:r>
              <a:rPr lang="ko-KR" altLang="en-US" dirty="0"/>
              <a:t>하는 것으로</a:t>
            </a:r>
            <a:r>
              <a:rPr lang="en-US" altLang="ko-KR" dirty="0"/>
              <a:t>, LCD</a:t>
            </a:r>
            <a:r>
              <a:rPr lang="ko-KR" altLang="en-US" dirty="0"/>
              <a:t>는 이 데이터를 화면에 렌더링하여 사용자에게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871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10000"/>
          </a:blip>
          <a:srcRect l="353" r="11504"/>
          <a:stretch>
            <a:fillRect/>
          </a:stretch>
        </p:blipFill>
        <p:spPr bwMode="auto">
          <a:xfrm>
            <a:off x="-23083" y="0"/>
            <a:ext cx="91074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 userDrawn="1"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8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/>
        </p:nvSpPr>
        <p:spPr>
          <a:xfrm>
            <a:off x="971600" y="59680"/>
            <a:ext cx="11583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300000" rev="0"/>
              </a:camera>
              <a:lightRig rig="threePt" dir="t"/>
            </a:scene3d>
            <a:sp3d extrusionH="127000">
              <a:extrusionClr>
                <a:schemeClr val="bg1"/>
              </a:extrusionClr>
            </a:sp3d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Pusan</a:t>
            </a:r>
            <a:b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</a:br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National</a:t>
            </a: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University</a:t>
            </a:r>
            <a:endParaRPr lang="ko-KR" altLang="en-US" sz="1600" b="1" dirty="0">
              <a:solidFill>
                <a:schemeClr val="bg1"/>
              </a:solidFill>
              <a:effectLst>
                <a:outerShdw blurRad="50800" dist="50800" dir="2700000" sx="103000" sy="103000" algn="tl" rotWithShape="0">
                  <a:prstClr val="black">
                    <a:alpha val="41000"/>
                  </a:prstClr>
                </a:outerShdw>
              </a:effectLst>
            </a:endParaRPr>
          </a:p>
        </p:txBody>
      </p:sp>
      <p:pic>
        <p:nvPicPr>
          <p:cNvPr id="1026" name="Picture 2" descr="C:\Users\Benjamin\Pictures\부산대 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4" y="105410"/>
            <a:ext cx="732873" cy="7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/>
          <p:cNvSpPr>
            <a:spLocks noGrp="1"/>
          </p:cNvSpPr>
          <p:nvPr>
            <p:ph type="title" hasCustomPrompt="1"/>
          </p:nvPr>
        </p:nvSpPr>
        <p:spPr>
          <a:xfrm>
            <a:off x="4571999" y="908720"/>
            <a:ext cx="4133055" cy="1069498"/>
          </a:xfrm>
        </p:spPr>
        <p:txBody>
          <a:bodyPr>
            <a:normAutofit/>
          </a:bodyPr>
          <a:lstStyle>
            <a:lvl1pPr algn="r"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213360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20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6228184" y="234888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부서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28184" y="2565648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직장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28184" y="2781672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기타</a:t>
            </a:r>
          </a:p>
        </p:txBody>
      </p:sp>
      <p:sp>
        <p:nvSpPr>
          <p:cNvPr id="26" name="날짜 개체 틀 10"/>
          <p:cNvSpPr txBox="1">
            <a:spLocks/>
          </p:cNvSpPr>
          <p:nvPr userDrawn="1"/>
        </p:nvSpPr>
        <p:spPr>
          <a:xfrm>
            <a:off x="0" y="26369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16"/>
          <p:cNvSpPr>
            <a:spLocks noGrp="1"/>
          </p:cNvSpPr>
          <p:nvPr>
            <p:ph type="body" sz="quarter" idx="17" hasCustomPrompt="1"/>
          </p:nvPr>
        </p:nvSpPr>
        <p:spPr>
          <a:xfrm>
            <a:off x="144363" y="3140968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직장</a:t>
            </a:r>
          </a:p>
        </p:txBody>
      </p:sp>
      <p:sp>
        <p:nvSpPr>
          <p:cNvPr id="28" name="텍스트 개체 틀 16"/>
          <p:cNvSpPr>
            <a:spLocks noGrp="1"/>
          </p:cNvSpPr>
          <p:nvPr>
            <p:ph type="body" sz="quarter" idx="18" hasCustomPrompt="1"/>
          </p:nvPr>
        </p:nvSpPr>
        <p:spPr>
          <a:xfrm>
            <a:off x="150178" y="3717032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 err="1"/>
              <a:t>홈피</a:t>
            </a:r>
            <a:endParaRPr lang="ko-KR" altLang="en-US" dirty="0"/>
          </a:p>
        </p:txBody>
      </p:sp>
      <p:sp>
        <p:nvSpPr>
          <p:cNvPr id="29" name="텍스트 개체 틀 16"/>
          <p:cNvSpPr>
            <a:spLocks noGrp="1"/>
          </p:cNvSpPr>
          <p:nvPr>
            <p:ph type="body" sz="quarter" idx="19" hasCustomPrompt="1"/>
          </p:nvPr>
        </p:nvSpPr>
        <p:spPr>
          <a:xfrm>
            <a:off x="134547" y="4293096"/>
            <a:ext cx="1979365" cy="3956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ko-KR" altLang="en-US" sz="12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메일</a:t>
            </a:r>
          </a:p>
        </p:txBody>
      </p:sp>
      <p:sp>
        <p:nvSpPr>
          <p:cNvPr id="30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6228184" y="5144316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33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6228184" y="5805264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ED2B-C213-4060-8FC2-8CC1C6AD9DB8}" type="datetime4">
              <a:rPr lang="en-US" altLang="ko-KR" smtClean="0"/>
              <a:t>November 7, 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3567-0DE6-4B80-9913-3464083148C3}" type="datetime4">
              <a:rPr lang="en-US" altLang="ko-KR" smtClean="0"/>
              <a:t>November 7, 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381500"/>
            <a:ext cx="9144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연결선 12"/>
          <p:cNvCxnSpPr/>
          <p:nvPr userDrawn="1"/>
        </p:nvCxnSpPr>
        <p:spPr>
          <a:xfrm>
            <a:off x="755576" y="4028509"/>
            <a:ext cx="0" cy="36004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755576" y="4405852"/>
            <a:ext cx="0" cy="679332"/>
          </a:xfrm>
          <a:prstGeom prst="line">
            <a:avLst/>
          </a:prstGeom>
          <a:ln w="34925">
            <a:solidFill>
              <a:schemeClr val="bg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4709437" y="2786444"/>
            <a:ext cx="4542366" cy="0"/>
          </a:xfrm>
          <a:prstGeom prst="line">
            <a:avLst/>
          </a:prstGeom>
          <a:ln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78904" y="4476750"/>
            <a:ext cx="3405064" cy="536426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제목</a:t>
            </a:r>
            <a:endParaRPr lang="ko-KR" altLang="en-US" dirty="0"/>
          </a:p>
        </p:txBody>
      </p:sp>
      <p:sp>
        <p:nvSpPr>
          <p:cNvPr id="9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899592" y="5439730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10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899592" y="6100678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4355976" y="1340768"/>
            <a:ext cx="4437923" cy="545880"/>
          </a:xfrm>
        </p:spPr>
        <p:txBody>
          <a:bodyPr>
            <a:noAutofit/>
          </a:bodyPr>
          <a:lstStyle>
            <a:lvl1pPr marL="0" indent="0" algn="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12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4932040" y="2426404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14" name="텍스트 개체 틀 16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2780928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2 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pnucas.org/xe/files/attach/images/688/6debb41a26afda89c09c3af5318a977a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602571" y="-792088"/>
            <a:ext cx="2602571" cy="792088"/>
          </a:xfrm>
          <a:prstGeom prst="rect">
            <a:avLst/>
          </a:prstGeom>
          <a:noFill/>
        </p:spPr>
      </p:pic>
      <p:cxnSp>
        <p:nvCxnSpPr>
          <p:cNvPr id="11" name="직선 연결선 10"/>
          <p:cNvCxnSpPr/>
          <p:nvPr userDrawn="1"/>
        </p:nvCxnSpPr>
        <p:spPr>
          <a:xfrm>
            <a:off x="1619672" y="1700808"/>
            <a:ext cx="1368152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71600" y="119675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2112" y="0"/>
            <a:ext cx="62484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직선 연결선 22"/>
          <p:cNvCxnSpPr/>
          <p:nvPr userDrawn="1"/>
        </p:nvCxnSpPr>
        <p:spPr>
          <a:xfrm>
            <a:off x="2934866" y="1700808"/>
            <a:ext cx="2736304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132138" y="1844674"/>
            <a:ext cx="5472310" cy="453665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  <a:p>
            <a:pPr lvl="1"/>
            <a:r>
              <a:rPr lang="ko-KR" altLang="en-US" dirty="0"/>
              <a:t>섹션 제목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9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그룹 26"/>
          <p:cNvGrpSpPr/>
          <p:nvPr userDrawn="1"/>
        </p:nvGrpSpPr>
        <p:grpSpPr>
          <a:xfrm>
            <a:off x="0" y="0"/>
            <a:ext cx="9144001" cy="790575"/>
            <a:chOff x="0" y="0"/>
            <a:chExt cx="9144001" cy="790575"/>
          </a:xfrm>
        </p:grpSpPr>
        <p:pic>
          <p:nvPicPr>
            <p:cNvPr id="409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169168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3347864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072111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644009" y="0"/>
              <a:ext cx="27718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6228185" y="0"/>
              <a:ext cx="2915816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077" y="74808"/>
            <a:ext cx="3213787" cy="54588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3414108" y="68318"/>
            <a:ext cx="4470260" cy="545880"/>
          </a:xfrm>
        </p:spPr>
        <p:txBody>
          <a:bodyPr>
            <a:noAutofit/>
          </a:bodyPr>
          <a:lstStyle>
            <a:lvl1pPr marL="342900" indent="-342900" algn="l">
              <a:buFontTx/>
              <a:buChar char="-"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980728"/>
            <a:ext cx="5976664" cy="432048"/>
          </a:xfrm>
        </p:spPr>
        <p:txBody>
          <a:bodyPr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ko-KR" altLang="en-US" dirty="0"/>
              <a:t>페이지 제목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967780" y="1484784"/>
            <a:ext cx="6124500" cy="215280"/>
          </a:xfrm>
        </p:spPr>
        <p:txBody>
          <a:bodyPr>
            <a:normAutofit/>
          </a:bodyPr>
          <a:lstStyle>
            <a:lvl1pPr marL="171450" indent="-171450" algn="l">
              <a:buFont typeface="Wingdings" panose="05000000000000000000" pitchFamily="2" charset="2"/>
              <a:buChar char="ü"/>
              <a:defRPr sz="1050"/>
            </a:lvl1pPr>
          </a:lstStyle>
          <a:p>
            <a:pPr lvl="0"/>
            <a:r>
              <a:rPr lang="ko-KR" altLang="en-US" dirty="0"/>
              <a:t>페이지 부제목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395288" y="2060575"/>
            <a:ext cx="8424862" cy="4105275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20"/>
          </p:nvPr>
        </p:nvSpPr>
        <p:spPr>
          <a:xfrm>
            <a:off x="6686872" y="6448251"/>
            <a:ext cx="21336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6F21E-3ABA-4601-9597-29AC5D70D467}" type="datetime4">
              <a:rPr lang="en-US" altLang="ko-KR" smtClean="0"/>
              <a:t>November 7, 2024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3E9E-F455-4295-82EF-4C4ED31DBC04}" type="datetime4">
              <a:rPr lang="en-US" altLang="ko-KR" smtClean="0"/>
              <a:t>November 7, 2024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8F1E-B2F4-4210-B0C2-9E3DF513FAED}" type="datetime4">
              <a:rPr lang="en-US" altLang="ko-KR" smtClean="0"/>
              <a:t>November 7, 2024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13F4-26D2-464A-AC16-6E63B75D4434}" type="datetime4">
              <a:rPr lang="en-US" altLang="ko-KR" smtClean="0"/>
              <a:t>November 7, 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C0F36-AA7B-4C31-B4DF-F271F8161226}" type="datetime4">
              <a:rPr lang="en-US" altLang="ko-KR" smtClean="0"/>
              <a:t>November 7, 2024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AE407-4248-43AD-A914-E7E174B98A1E}" type="datetime4">
              <a:rPr lang="en-US" altLang="ko-KR" smtClean="0"/>
              <a:t>November 7, 2024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4.xml"/><Relationship Id="rId1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340768"/>
            <a:ext cx="8424862" cy="4896544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sz="1800" dirty="0"/>
              <a:t>11</a:t>
            </a:r>
            <a:r>
              <a:rPr lang="ko-KR" altLang="en-US" sz="1800" dirty="0"/>
              <a:t>월</a:t>
            </a:r>
            <a:r>
              <a:rPr lang="en-US" altLang="ko-KR" sz="1800" dirty="0"/>
              <a:t> 14</a:t>
            </a:r>
            <a:r>
              <a:rPr lang="ko-KR" altLang="en-US" sz="1800" dirty="0"/>
              <a:t>일</a:t>
            </a:r>
            <a:endParaRPr lang="en-US" altLang="ko-KR" sz="1800" dirty="0"/>
          </a:p>
          <a:p>
            <a:pPr lvl="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2</a:t>
            </a:r>
            <a:r>
              <a:rPr lang="ko-KR" altLang="en-US" sz="1800" dirty="0"/>
              <a:t>개 주차가 동시 진행</a:t>
            </a:r>
            <a:endParaRPr lang="en-US" altLang="ko-KR" sz="1800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sz="1800" dirty="0"/>
              <a:t>	1. </a:t>
            </a:r>
            <a:r>
              <a:rPr lang="ko-KR" altLang="en-US" sz="1800" dirty="0"/>
              <a:t>타이머</a:t>
            </a:r>
            <a:r>
              <a:rPr lang="en-US" altLang="ko-KR" sz="1800" dirty="0"/>
              <a:t>, PWM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sz="1800" dirty="0"/>
              <a:t>	2. DMA</a:t>
            </a:r>
            <a:endParaRPr lang="ko-KR" altLang="en-US" sz="18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545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C49DB09-4242-68A3-479E-AE61CAF45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t="-52928" r="108" b="52928"/>
          <a:stretch/>
        </p:blipFill>
        <p:spPr>
          <a:xfrm>
            <a:off x="1765306" y="1216164"/>
            <a:ext cx="5344136" cy="439757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0" y="1412776"/>
            <a:ext cx="9144000" cy="49685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 dirty="0"/>
              <a:t>TFT-LCD</a:t>
            </a:r>
            <a:r>
              <a:rPr lang="ko-KR" altLang="en-US" sz="1400" b="0" dirty="0"/>
              <a:t>에 데이터를 쓸 때 쓰기 신호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데이터 신호 등 신호 간의 순서와 시간 차이를 맞춰야 작동</a:t>
            </a:r>
            <a:endParaRPr lang="en-US" altLang="ko-KR" sz="1400" b="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Timing Diagram: </a:t>
            </a:r>
            <a:r>
              <a:rPr lang="ko-KR" altLang="en-US" sz="1400" b="0" dirty="0"/>
              <a:t>이러한 신호들이 시스템에서 시간에 따라 어떻게 변화하는지 시각적으로 나타낸 그래프</a:t>
            </a:r>
            <a:endParaRPr lang="en-US" altLang="ko-KR" sz="1400" b="0" dirty="0"/>
          </a:p>
          <a:p>
            <a:pPr lvl="1">
              <a:lnSpc>
                <a:spcPct val="150000"/>
              </a:lnSpc>
            </a:pPr>
            <a:r>
              <a:rPr lang="en-US" altLang="ko-KR" b="1" dirty="0"/>
              <a:t>Write Cycle</a:t>
            </a:r>
            <a:r>
              <a:rPr lang="en-US" altLang="ko-KR" dirty="0"/>
              <a:t>: </a:t>
            </a:r>
            <a:r>
              <a:rPr lang="ko-KR" altLang="en-US" dirty="0"/>
              <a:t>마이크로 컨트롤러가 </a:t>
            </a:r>
            <a:r>
              <a:rPr lang="en-US" altLang="ko-KR" dirty="0"/>
              <a:t>LCD</a:t>
            </a:r>
            <a:r>
              <a:rPr lang="ko-KR" altLang="en-US" dirty="0"/>
              <a:t>로 데이터를 전달할 때 필요한 신호와 타이밍을 정의한 주기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sz="1400" b="1" dirty="0"/>
              <a:t>D/C: </a:t>
            </a:r>
            <a:r>
              <a:rPr lang="en-US" altLang="ko-KR" sz="1400" dirty="0"/>
              <a:t>Data/Command </a:t>
            </a:r>
            <a:r>
              <a:rPr lang="ko-KR" altLang="en-US" sz="1400" dirty="0"/>
              <a:t>구분 신호</a:t>
            </a:r>
            <a:endParaRPr lang="en-US" altLang="ko-KR" sz="1400" dirty="0"/>
          </a:p>
          <a:p>
            <a:pPr marL="1371600" lvl="3" indent="0">
              <a:lnSpc>
                <a:spcPct val="150000"/>
              </a:lnSpc>
              <a:buNone/>
            </a:pPr>
            <a:r>
              <a:rPr lang="en-US" altLang="ko-KR" sz="1400" dirty="0"/>
              <a:t>   MCU</a:t>
            </a:r>
            <a:r>
              <a:rPr lang="ko-KR" altLang="en-US" sz="1400" dirty="0"/>
              <a:t>가 </a:t>
            </a:r>
            <a:r>
              <a:rPr lang="en-US" altLang="ko-KR" sz="1400" dirty="0"/>
              <a:t>LCD</a:t>
            </a:r>
            <a:r>
              <a:rPr lang="ko-KR" altLang="en-US" sz="1400" dirty="0"/>
              <a:t>에 데이터를 전송할지</a:t>
            </a:r>
            <a:r>
              <a:rPr lang="en-US" altLang="ko-KR" sz="1400" dirty="0"/>
              <a:t>(high) </a:t>
            </a:r>
            <a:r>
              <a:rPr lang="ko-KR" altLang="en-US" sz="1400" dirty="0"/>
              <a:t>또는</a:t>
            </a:r>
            <a:r>
              <a:rPr lang="en-US" altLang="ko-KR" sz="1400" dirty="0"/>
              <a:t> LCD</a:t>
            </a:r>
            <a:r>
              <a:rPr lang="ko-KR" altLang="en-US" sz="1400" dirty="0"/>
              <a:t>에 동작을 제어함을 알릴지</a:t>
            </a:r>
            <a:r>
              <a:rPr lang="en-US" altLang="ko-KR" sz="1400" dirty="0"/>
              <a:t>(low)</a:t>
            </a:r>
            <a:r>
              <a:rPr lang="ko-KR" altLang="en-US" sz="1400" dirty="0"/>
              <a:t> 설정</a:t>
            </a:r>
            <a:endParaRPr lang="en-US" altLang="ko-KR" sz="1400" dirty="0"/>
          </a:p>
          <a:p>
            <a:pPr marL="1371600" lvl="3" indent="0">
              <a:lnSpc>
                <a:spcPct val="150000"/>
              </a:lnSpc>
              <a:buNone/>
            </a:pPr>
            <a:r>
              <a:rPr lang="en-US" altLang="ko-KR" sz="1300" dirty="0"/>
              <a:t>  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928BAA-885E-86D0-8252-8A3D4566EE37}"/>
              </a:ext>
            </a:extLst>
          </p:cNvPr>
          <p:cNvSpPr/>
          <p:nvPr/>
        </p:nvSpPr>
        <p:spPr>
          <a:xfrm>
            <a:off x="2160541" y="3789041"/>
            <a:ext cx="4822918" cy="360040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86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17AAB-41A7-99C8-F0C7-983079CA4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9DFA9B-EE4A-C3DA-0256-D36387706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t="-52928" r="108" b="52928"/>
          <a:stretch/>
        </p:blipFill>
        <p:spPr>
          <a:xfrm>
            <a:off x="2034558" y="1399482"/>
            <a:ext cx="5344136" cy="4397573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22BE242-62DB-6F2B-7827-AECA285D80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0AA1E4-EF2D-C475-6D4D-CE55F4AC99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B6D679-4E0B-B56B-B0CC-790A816CB2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008D8E-4979-20A6-3241-989139B362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14" y="1405972"/>
            <a:ext cx="8980971" cy="4968552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b="1" dirty="0"/>
              <a:t>Write Cycle</a:t>
            </a:r>
            <a:r>
              <a:rPr lang="en-US" altLang="ko-KR" dirty="0"/>
              <a:t>: </a:t>
            </a:r>
            <a:r>
              <a:rPr lang="ko-KR" altLang="en-US" dirty="0"/>
              <a:t>마이크로 컨트롤러가 </a:t>
            </a:r>
            <a:r>
              <a:rPr lang="en-US" altLang="ko-KR" dirty="0"/>
              <a:t>LCD</a:t>
            </a:r>
            <a:r>
              <a:rPr lang="ko-KR" altLang="en-US" dirty="0"/>
              <a:t>로 데이터를 전달할 때 필요한 신호와 타이밍을 정의한 주기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sz="1400" b="1" dirty="0"/>
              <a:t>CS: </a:t>
            </a:r>
            <a:r>
              <a:rPr lang="en-US" altLang="ko-KR" sz="1400" dirty="0"/>
              <a:t>CS(Chip Select) </a:t>
            </a:r>
            <a:r>
              <a:rPr lang="ko-KR" altLang="en-US" sz="1400" dirty="0"/>
              <a:t>신호가 활성화</a:t>
            </a:r>
            <a:r>
              <a:rPr lang="en-US" altLang="ko-KR" sz="1400" dirty="0"/>
              <a:t>(low)</a:t>
            </a:r>
            <a:r>
              <a:rPr lang="ko-KR" altLang="en-US" sz="1400" dirty="0"/>
              <a:t>되어야</a:t>
            </a:r>
            <a:r>
              <a:rPr lang="en-US" altLang="ko-KR" sz="1400" dirty="0"/>
              <a:t> LCD</a:t>
            </a:r>
            <a:r>
              <a:rPr lang="ko-KR" altLang="en-US" sz="1400" dirty="0"/>
              <a:t>가 </a:t>
            </a:r>
            <a:r>
              <a:rPr lang="en-US" altLang="ko-KR" sz="1400" dirty="0"/>
              <a:t>MCU</a:t>
            </a:r>
            <a:r>
              <a:rPr lang="ko-KR" altLang="en-US" sz="1400" dirty="0"/>
              <a:t>의 명령을 받을 준비를 함</a:t>
            </a:r>
            <a:r>
              <a:rPr lang="en-US" altLang="ko-KR" sz="1400" dirty="0"/>
              <a:t>.  </a:t>
            </a:r>
            <a:r>
              <a:rPr lang="ko-KR" altLang="en-US" sz="1400" dirty="0"/>
              <a:t>비활성화</a:t>
            </a:r>
            <a:r>
              <a:rPr lang="en-US" altLang="ko-KR" sz="1400" dirty="0"/>
              <a:t>(high)</a:t>
            </a:r>
            <a:r>
              <a:rPr lang="ko-KR" altLang="en-US" sz="1400" dirty="0"/>
              <a:t> 상태라면 </a:t>
            </a:r>
            <a:r>
              <a:rPr lang="en-US" altLang="ko-KR" sz="1400" dirty="0"/>
              <a:t>LCD</a:t>
            </a:r>
            <a:r>
              <a:rPr lang="ko-KR" altLang="en-US" sz="1400" dirty="0"/>
              <a:t>는 외부 명령을 무시</a:t>
            </a:r>
            <a:endParaRPr lang="en-US" altLang="ko-KR" sz="1400" dirty="0"/>
          </a:p>
          <a:p>
            <a:pPr lvl="2">
              <a:lnSpc>
                <a:spcPct val="150000"/>
              </a:lnSpc>
            </a:pPr>
            <a:r>
              <a:rPr lang="en-US" altLang="ko-KR" sz="1400" b="1" dirty="0"/>
              <a:t>WR</a:t>
            </a:r>
            <a:r>
              <a:rPr lang="en-US" altLang="ko-KR" sz="1400" dirty="0"/>
              <a:t>: low </a:t>
            </a:r>
            <a:r>
              <a:rPr lang="ko-KR" altLang="en-US" sz="1400" dirty="0"/>
              <a:t>상태가 되면 </a:t>
            </a:r>
            <a:r>
              <a:rPr lang="en-US" altLang="ko-KR" sz="1400" dirty="0"/>
              <a:t>Write </a:t>
            </a:r>
            <a:r>
              <a:rPr lang="ko-KR" altLang="en-US" sz="1400" dirty="0"/>
              <a:t>작업이 시작되고</a:t>
            </a:r>
            <a:r>
              <a:rPr lang="en-US" altLang="ko-KR" sz="1400" dirty="0"/>
              <a:t>, </a:t>
            </a:r>
            <a:r>
              <a:rPr lang="ko-KR" altLang="en-US" sz="1400" dirty="0"/>
              <a:t>이때 </a:t>
            </a:r>
            <a:r>
              <a:rPr lang="en-US" altLang="ko-KR" sz="1400" dirty="0"/>
              <a:t>MCU</a:t>
            </a:r>
            <a:r>
              <a:rPr lang="ko-KR" altLang="en-US" sz="1400" dirty="0"/>
              <a:t>는 데이터를 </a:t>
            </a:r>
            <a:r>
              <a:rPr lang="en-US" altLang="ko-KR" sz="1400" dirty="0"/>
              <a:t>LCD</a:t>
            </a:r>
            <a:r>
              <a:rPr lang="ko-KR" altLang="en-US" sz="1400" dirty="0"/>
              <a:t>에 전달할 수 있음</a:t>
            </a:r>
            <a:r>
              <a:rPr lang="en-US" altLang="ko-KR" sz="1400" dirty="0"/>
              <a:t>. </a:t>
            </a:r>
            <a:r>
              <a:rPr lang="ko-KR" altLang="en-US" sz="1400" dirty="0"/>
              <a:t>신호가 </a:t>
            </a:r>
            <a:r>
              <a:rPr lang="en-US" altLang="ko-KR" sz="1400" dirty="0"/>
              <a:t>high</a:t>
            </a:r>
            <a:r>
              <a:rPr lang="ko-KR" altLang="en-US" sz="1400" dirty="0"/>
              <a:t> 상태로 돌아가면 작업이 완료</a:t>
            </a:r>
            <a:r>
              <a:rPr lang="en-US" altLang="ko-KR" sz="14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400" b="1" dirty="0"/>
              <a:t>D0~D17(</a:t>
            </a:r>
            <a:r>
              <a:rPr lang="ko-KR" altLang="en-US" sz="1400" b="1" dirty="0"/>
              <a:t>데이터 라인</a:t>
            </a:r>
            <a:r>
              <a:rPr lang="en-US" altLang="ko-KR" sz="1400" b="1" dirty="0"/>
              <a:t>): </a:t>
            </a:r>
            <a:r>
              <a:rPr lang="ko-KR" altLang="en-US" sz="1400" dirty="0"/>
              <a:t>실제 </a:t>
            </a:r>
            <a:r>
              <a:rPr lang="en-US" altLang="ko-KR" sz="1400" dirty="0"/>
              <a:t>LCD</a:t>
            </a:r>
            <a:r>
              <a:rPr lang="ko-KR" altLang="en-US" sz="1400" dirty="0"/>
              <a:t>에 기록할 데이터가 전송됨</a:t>
            </a:r>
            <a:endParaRPr lang="en-US" altLang="ko-KR" sz="1400" dirty="0"/>
          </a:p>
          <a:p>
            <a:pPr lvl="2">
              <a:lnSpc>
                <a:spcPct val="150000"/>
              </a:lnSpc>
            </a:pPr>
            <a:endParaRPr lang="en-US" altLang="ko-KR" sz="1300" dirty="0"/>
          </a:p>
          <a:p>
            <a:pPr marL="1371600" lvl="3" indent="0">
              <a:lnSpc>
                <a:spcPct val="150000"/>
              </a:lnSpc>
              <a:buNone/>
            </a:pPr>
            <a:endParaRPr lang="en-US" altLang="ko-KR" sz="1300" b="1" dirty="0"/>
          </a:p>
          <a:p>
            <a:pPr marL="1371600" lvl="3" indent="0">
              <a:lnSpc>
                <a:spcPct val="150000"/>
              </a:lnSpc>
              <a:buNone/>
            </a:pPr>
            <a:endParaRPr lang="en-US" altLang="ko-KR" sz="1300" dirty="0"/>
          </a:p>
          <a:p>
            <a:pPr marL="1371600" lvl="3" indent="0">
              <a:lnSpc>
                <a:spcPct val="150000"/>
              </a:lnSpc>
              <a:buNone/>
            </a:pPr>
            <a:r>
              <a:rPr lang="ko-KR" altLang="en-US" sz="1300" dirty="0"/>
              <a:t> </a:t>
            </a:r>
            <a:endParaRPr lang="en-US" altLang="ko-KR" sz="13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743613-60F4-1375-5782-2CEED33254B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B5B2D9-9466-7E2B-EF03-15616923F344}"/>
              </a:ext>
            </a:extLst>
          </p:cNvPr>
          <p:cNvSpPr/>
          <p:nvPr/>
        </p:nvSpPr>
        <p:spPr>
          <a:xfrm>
            <a:off x="2411760" y="4365104"/>
            <a:ext cx="4894926" cy="811872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F0DB08-2675-6C6F-454A-790C566FA12D}"/>
              </a:ext>
            </a:extLst>
          </p:cNvPr>
          <p:cNvSpPr/>
          <p:nvPr/>
        </p:nvSpPr>
        <p:spPr>
          <a:xfrm>
            <a:off x="2411760" y="5436051"/>
            <a:ext cx="4894926" cy="438537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93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</a:p>
          <a:p>
            <a:endParaRPr lang="en-US" altLang="ko-K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/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309464" y="979612"/>
                <a:ext cx="8424862" cy="460851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i="1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/>
                  <a:t>Ex) LCD</a:t>
                </a:r>
                <a:r>
                  <a:rPr lang="ko-KR" altLang="en-US" sz="1400" dirty="0"/>
                  <a:t>에 </a:t>
                </a:r>
                <a:r>
                  <a:rPr lang="en-US" altLang="ko-KR" sz="1400" dirty="0"/>
                  <a:t>text </a:t>
                </a:r>
                <a:r>
                  <a:rPr lang="ko-KR" altLang="en-US" sz="1400" dirty="0"/>
                  <a:t>디스플레이 하기</a:t>
                </a:r>
                <a:endParaRPr lang="en-US" altLang="ko-KR" sz="14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ko-KR" b="1" dirty="0"/>
                  <a:t>1. COMMAND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0">
                        <a:latin typeface="Cambria Math" panose="02040503050406030204" pitchFamily="18" charset="0"/>
                      </a:rPr>
                      <m:t>𝐃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Low(</a:t>
                </a:r>
                <a:r>
                  <a:rPr lang="ko-KR" altLang="en-US" dirty="0"/>
                  <a:t>명령 모드</a:t>
                </a:r>
                <a:r>
                  <a:rPr lang="en-US" altLang="ko-KR" dirty="0"/>
                  <a:t>),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>
                            <a:latin typeface="Cambria Math" panose="02040503050406030204" pitchFamily="18" charset="0"/>
                          </a:rPr>
                          <m:t>𝐂𝐒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Low(chipset </a:t>
                </a:r>
                <a:r>
                  <a:rPr lang="ko-KR" altLang="en-US" dirty="0"/>
                  <a:t>활성화</a:t>
                </a:r>
                <a:r>
                  <a:rPr lang="en-US" altLang="ko-KR" dirty="0"/>
                  <a:t>),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>
                            <a:latin typeface="Cambria Math" panose="02040503050406030204" pitchFamily="18" charset="0"/>
                          </a:rPr>
                          <m:t>𝐖𝐑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Low(write </a:t>
                </a:r>
                <a:r>
                  <a:rPr lang="ko-KR" altLang="en-US" dirty="0"/>
                  <a:t>작업시작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로 두고</a:t>
                </a:r>
                <a:r>
                  <a:rPr lang="en-US" altLang="ko-KR" dirty="0"/>
                  <a:t> Command</a:t>
                </a:r>
                <a:r>
                  <a:rPr lang="ko-KR" altLang="en-US" dirty="0"/>
                  <a:t>를 전송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>
                            <a:latin typeface="Cambria Math" panose="02040503050406030204" pitchFamily="18" charset="0"/>
                          </a:rPr>
                          <m:t>𝐂𝐒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High,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>
                            <a:latin typeface="Cambria Math" panose="02040503050406030204" pitchFamily="18" charset="0"/>
                          </a:rPr>
                          <m:t>𝐖𝐑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High</a:t>
                </a:r>
                <a:r>
                  <a:rPr lang="ko-KR" altLang="en-US" dirty="0"/>
                  <a:t>로 다시 돌려놓기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텍스트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309464" y="979612"/>
                <a:ext cx="8424862" cy="4608513"/>
              </a:xfrm>
              <a:blipFill>
                <a:blip r:embed="rId2"/>
                <a:stretch>
                  <a:fillRect l="-1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19867-2B4F-AE4E-8D25-D8EE5C697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530105"/>
            <a:ext cx="6306193" cy="245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28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751F6-4BDB-D363-5AD6-D4584B675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EA3440-6689-1136-B40B-77D8E01C5A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ADD99B-11BA-6911-A6AD-06A99145E6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A2EFC4-7CAA-82C3-5D22-622BE2DB3B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</a:p>
          <a:p>
            <a:endParaRPr lang="en-US" altLang="ko-K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7EE03DEE-B4A7-3FB5-165F-F8F26B7A9A76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309464" y="979612"/>
                <a:ext cx="8424862" cy="460851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i="1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/>
                  <a:t>Ex) LCD</a:t>
                </a:r>
                <a:r>
                  <a:rPr lang="ko-KR" altLang="en-US" sz="1400" dirty="0"/>
                  <a:t>에 </a:t>
                </a:r>
                <a:r>
                  <a:rPr lang="en-US" altLang="ko-KR" sz="1400" dirty="0"/>
                  <a:t>text </a:t>
                </a:r>
                <a:r>
                  <a:rPr lang="ko-KR" altLang="en-US" sz="1400" dirty="0"/>
                  <a:t>디스플레이 하기</a:t>
                </a:r>
                <a:endParaRPr lang="en-US" altLang="ko-KR" sz="14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ko-KR" b="1" dirty="0"/>
                  <a:t>2. DATA</a:t>
                </a:r>
                <a:endParaRPr lang="en-US" altLang="ko-KR" b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0">
                        <a:latin typeface="Cambria Math" panose="02040503050406030204" pitchFamily="18" charset="0"/>
                      </a:rPr>
                      <m:t>𝐃</m:t>
                    </m:r>
                    <m:r>
                      <a:rPr lang="en-US" altLang="ko-KR" b="1" i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High(</a:t>
                </a:r>
                <a:r>
                  <a:rPr lang="ko-KR" altLang="en-US" dirty="0"/>
                  <a:t>데이터 모드</a:t>
                </a:r>
                <a:r>
                  <a:rPr lang="en-US" altLang="ko-KR" dirty="0"/>
                  <a:t>),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>
                            <a:latin typeface="Cambria Math" panose="02040503050406030204" pitchFamily="18" charset="0"/>
                          </a:rPr>
                          <m:t>𝐂𝐒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Low,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>
                            <a:latin typeface="Cambria Math" panose="02040503050406030204" pitchFamily="18" charset="0"/>
                          </a:rPr>
                          <m:t>𝐖𝐑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Low</a:t>
                </a:r>
                <a:r>
                  <a:rPr lang="ko-KR" altLang="en-US" dirty="0"/>
                  <a:t>로 두고 </a:t>
                </a:r>
                <a:r>
                  <a:rPr lang="en-US" altLang="ko-KR" dirty="0"/>
                  <a:t>Data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Display</a:t>
                </a:r>
                <a:r>
                  <a:rPr lang="ko-KR" altLang="en-US" dirty="0"/>
                  <a:t>에 전송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>
                            <a:latin typeface="Cambria Math" panose="02040503050406030204" pitchFamily="18" charset="0"/>
                          </a:rPr>
                          <m:t>𝐂𝐒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High,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>
                            <a:latin typeface="Cambria Math" panose="02040503050406030204" pitchFamily="18" charset="0"/>
                          </a:rPr>
                          <m:t>𝐖𝐑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High</a:t>
                </a:r>
                <a:r>
                  <a:rPr lang="ko-KR" altLang="en-US" dirty="0"/>
                  <a:t>로 다시 돌려놓기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텍스트 개체 틀 5">
                <a:extLst>
                  <a:ext uri="{FF2B5EF4-FFF2-40B4-BE49-F238E27FC236}">
                    <a16:creationId xmlns:a16="http://schemas.microsoft.com/office/drawing/2014/main" id="{7EE03DEE-B4A7-3FB5-165F-F8F26B7A9A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309464" y="979612"/>
                <a:ext cx="8424862" cy="4608513"/>
              </a:xfrm>
              <a:blipFill>
                <a:blip r:embed="rId2"/>
                <a:stretch>
                  <a:fillRect l="-1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178F26-15EA-AA86-32A8-10B5F7CFD61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ECEDCEEF-9622-768F-8BEF-7136B52D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356992"/>
            <a:ext cx="6306193" cy="245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74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FA9B09-78A7-4E63-8605-98CB4A5D5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78" y="2231501"/>
            <a:ext cx="7687748" cy="3629532"/>
          </a:xfrm>
          <a:prstGeom prst="rect">
            <a:avLst/>
          </a:prstGeom>
        </p:spPr>
      </p:pic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BA6E6F9F-06F7-0C38-CBCD-1AF96606BEA1}"/>
              </a:ext>
            </a:extLst>
          </p:cNvPr>
          <p:cNvSpPr txBox="1">
            <a:spLocks/>
          </p:cNvSpPr>
          <p:nvPr/>
        </p:nvSpPr>
        <p:spPr>
          <a:xfrm>
            <a:off x="309464" y="979612"/>
            <a:ext cx="8424862" cy="460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endParaRPr lang="en-US" altLang="ko-KR" i="1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TFT – LCD Pin </a:t>
            </a:r>
            <a:r>
              <a:rPr lang="ko-KR" altLang="en-US" sz="1400" dirty="0"/>
              <a:t>맵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핀 </a:t>
            </a:r>
            <a:r>
              <a:rPr lang="ko-KR" altLang="en-US" dirty="0" err="1"/>
              <a:t>맵을</a:t>
            </a:r>
            <a:r>
              <a:rPr lang="ko-KR" altLang="en-US" dirty="0"/>
              <a:t> 참고하여 각 신호를 인가할 핀 번호를 알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b="1" dirty="0"/>
              <a:t>D/C </a:t>
            </a:r>
            <a:r>
              <a:rPr lang="ko-KR" altLang="en-US" b="1" dirty="0"/>
              <a:t>신호는 </a:t>
            </a:r>
            <a:r>
              <a:rPr lang="en-US" altLang="ko-KR" b="1" dirty="0"/>
              <a:t>RS</a:t>
            </a:r>
            <a:r>
              <a:rPr lang="ko-KR" altLang="en-US" b="1" dirty="0"/>
              <a:t>에 해당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en-US" altLang="ko-KR" b="1" dirty="0"/>
              <a:t>Data line</a:t>
            </a:r>
            <a:r>
              <a:rPr lang="ko-KR" altLang="en-US" b="1" dirty="0"/>
              <a:t>은 </a:t>
            </a:r>
            <a:r>
              <a:rPr lang="en-US" altLang="ko-KR" b="1" dirty="0"/>
              <a:t>DB(port</a:t>
            </a:r>
            <a:r>
              <a:rPr lang="ko-KR" altLang="en-US" b="1" dirty="0"/>
              <a:t> </a:t>
            </a:r>
            <a:r>
              <a:rPr lang="en-US" altLang="ko-KR" b="1" dirty="0"/>
              <a:t>E)</a:t>
            </a:r>
            <a:r>
              <a:rPr lang="ko-KR" altLang="en-US" b="1" dirty="0"/>
              <a:t>에 해당</a:t>
            </a:r>
            <a:endParaRPr lang="en-US" altLang="ko-KR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0201E5E-856E-6B4F-86A4-E8F66B0BEB4D}"/>
                  </a:ext>
                </a:extLst>
              </p14:cNvPr>
              <p14:cNvContentPartPr/>
              <p14:nvPr/>
            </p14:nvContentPartPr>
            <p14:xfrm>
              <a:off x="7323904" y="4678511"/>
              <a:ext cx="562320" cy="1008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0201E5E-856E-6B4F-86A4-E8F66B0BEB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7904" y="4606511"/>
                <a:ext cx="6339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D57EF8C-B051-5A87-A5A3-E72B5487D961}"/>
                  </a:ext>
                </a:extLst>
              </p14:cNvPr>
              <p14:cNvContentPartPr/>
              <p14:nvPr/>
            </p14:nvContentPartPr>
            <p14:xfrm>
              <a:off x="6400504" y="4597871"/>
              <a:ext cx="331200" cy="115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D57EF8C-B051-5A87-A5A3-E72B5487D9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64864" y="4525871"/>
                <a:ext cx="4028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A587756-4C2B-58A4-DF9E-9EF8FA33F9B5}"/>
                  </a:ext>
                </a:extLst>
              </p14:cNvPr>
              <p14:cNvContentPartPr/>
              <p14:nvPr/>
            </p14:nvContentPartPr>
            <p14:xfrm>
              <a:off x="1372024" y="4831511"/>
              <a:ext cx="555480" cy="1296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A587756-4C2B-58A4-DF9E-9EF8FA33F9B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6384" y="4759871"/>
                <a:ext cx="6271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4621EB4-91EB-ECEA-6EAA-B19B148B643D}"/>
                  </a:ext>
                </a:extLst>
              </p14:cNvPr>
              <p14:cNvContentPartPr/>
              <p14:nvPr/>
            </p14:nvContentPartPr>
            <p14:xfrm>
              <a:off x="2194984" y="4758791"/>
              <a:ext cx="315000" cy="104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4621EB4-91EB-ECEA-6EAA-B19B148B64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59344" y="4687151"/>
                <a:ext cx="3866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146E241-7EAD-1C65-E690-4E645F188D95}"/>
                  </a:ext>
                </a:extLst>
              </p14:cNvPr>
              <p14:cNvContentPartPr/>
              <p14:nvPr/>
            </p14:nvContentPartPr>
            <p14:xfrm>
              <a:off x="1338184" y="4687151"/>
              <a:ext cx="517320" cy="1044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146E241-7EAD-1C65-E690-4E645F188D9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02184" y="4615511"/>
                <a:ext cx="5889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ED3BEC18-7689-E8FF-1D2B-D259C4959BF9}"/>
                  </a:ext>
                </a:extLst>
              </p14:cNvPr>
              <p14:cNvContentPartPr/>
              <p14:nvPr/>
            </p14:nvContentPartPr>
            <p14:xfrm>
              <a:off x="2168344" y="4598591"/>
              <a:ext cx="279360" cy="39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ED3BEC18-7689-E8FF-1D2B-D259C4959BF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32344" y="4526591"/>
                <a:ext cx="351000" cy="14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0916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TFT-LCD </a:t>
            </a:r>
            <a:r>
              <a:rPr lang="ko-KR" altLang="en-US" dirty="0"/>
              <a:t>연결 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TFT-LCD </a:t>
            </a:r>
            <a:r>
              <a:rPr lang="ko-KR" altLang="en-US" dirty="0"/>
              <a:t>연결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599282-B86D-4E0B-9693-DF81EF39C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20330" y="964457"/>
            <a:ext cx="3617256" cy="54988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6C5986-3878-3A43-901F-1443C9131691}"/>
              </a:ext>
            </a:extLst>
          </p:cNvPr>
          <p:cNvSpPr/>
          <p:nvPr/>
        </p:nvSpPr>
        <p:spPr>
          <a:xfrm rot="16200000">
            <a:off x="-192761" y="3678599"/>
            <a:ext cx="2040690" cy="43204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00CB4B-71CF-D159-23FC-B340C2EBC3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0" b="19330"/>
          <a:stretch/>
        </p:blipFill>
        <p:spPr>
          <a:xfrm>
            <a:off x="5796977" y="3568025"/>
            <a:ext cx="3024336" cy="18290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B6C6E7-FD41-05C2-068C-E817CF89B66B}"/>
              </a:ext>
            </a:extLst>
          </p:cNvPr>
          <p:cNvSpPr txBox="1"/>
          <p:nvPr/>
        </p:nvSpPr>
        <p:spPr>
          <a:xfrm>
            <a:off x="6698778" y="5522729"/>
            <a:ext cx="13134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[TFT-LCD </a:t>
            </a:r>
            <a:r>
              <a:rPr lang="ko-KR" altLang="en-US" sz="1300" dirty="0"/>
              <a:t>모듈</a:t>
            </a:r>
            <a:r>
              <a:rPr lang="en-US" altLang="ko-KR" sz="1300" dirty="0"/>
              <a:t>]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160702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FEE98-F7A8-E44B-ADDF-99ACDC7EC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109EB3-EE9C-BC4A-E75F-E6BBE9E72B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580112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2. </a:t>
            </a:r>
            <a:r>
              <a:rPr lang="ko-KR" altLang="en-US" sz="2800" dirty="0"/>
              <a:t>실험 내용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/>
              <a:t>   </a:t>
            </a:r>
            <a:r>
              <a:rPr lang="en-US" altLang="ko-KR" sz="1800" dirty="0"/>
              <a:t>2-2. TFT-LCD</a:t>
            </a:r>
            <a:r>
              <a:rPr lang="ko-KR" altLang="en-US" sz="1800" dirty="0"/>
              <a:t>에 </a:t>
            </a:r>
            <a:r>
              <a:rPr lang="en-US" altLang="ko-KR" sz="1800" dirty="0"/>
              <a:t>ADC</a:t>
            </a:r>
            <a:r>
              <a:rPr lang="ko-KR" altLang="en-US" sz="1800" dirty="0"/>
              <a:t>를</a:t>
            </a:r>
            <a:r>
              <a:rPr lang="en-US" altLang="ko-KR" sz="1800" dirty="0"/>
              <a:t> </a:t>
            </a:r>
            <a:r>
              <a:rPr lang="ko-KR" altLang="en-US" sz="1800" dirty="0"/>
              <a:t>통해 조도 센서 값 출력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513370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6742179" cy="545880"/>
          </a:xfrm>
        </p:spPr>
        <p:txBody>
          <a:bodyPr/>
          <a:lstStyle/>
          <a:p>
            <a:r>
              <a:rPr lang="en-US" altLang="ko-KR" dirty="0"/>
              <a:t>ADC(Analog to Digital Converter)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ADC(Analog to Digital Converter)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AEE33-5057-2E4A-8F7C-46833F7C5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447879"/>
            <a:ext cx="4959499" cy="2847972"/>
          </a:xfrm>
          <a:prstGeom prst="rect">
            <a:avLst/>
          </a:prstGeom>
        </p:spPr>
      </p:pic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03709A49-6EB3-CF86-B451-CAD77EAE4579}"/>
              </a:ext>
            </a:extLst>
          </p:cNvPr>
          <p:cNvSpPr txBox="1">
            <a:spLocks/>
          </p:cNvSpPr>
          <p:nvPr/>
        </p:nvSpPr>
        <p:spPr>
          <a:xfrm>
            <a:off x="309464" y="979612"/>
            <a:ext cx="8424862" cy="460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endParaRPr lang="en-US" altLang="ko-KR" i="1" dirty="0"/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2F759E86-C068-F5F1-4EC5-8A7EFEF06679}"/>
              </a:ext>
            </a:extLst>
          </p:cNvPr>
          <p:cNvSpPr txBox="1">
            <a:spLocks/>
          </p:cNvSpPr>
          <p:nvPr/>
        </p:nvSpPr>
        <p:spPr>
          <a:xfrm>
            <a:off x="461864" y="1132012"/>
            <a:ext cx="8424862" cy="460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endParaRPr lang="en-US" altLang="ko-KR" i="1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아날로그 신호를 디지털 값으로 변환하는 </a:t>
            </a:r>
            <a:r>
              <a:rPr lang="en-US" altLang="ko-KR" sz="1400" dirty="0"/>
              <a:t>converter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변환</a:t>
            </a:r>
            <a:r>
              <a:rPr lang="en-US" altLang="ko-KR" sz="1400" dirty="0"/>
              <a:t> </a:t>
            </a:r>
            <a:r>
              <a:rPr lang="ko-KR" altLang="en-US" sz="1400" dirty="0"/>
              <a:t>과정 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b="1" dirty="0"/>
              <a:t>표본화</a:t>
            </a:r>
            <a:r>
              <a:rPr lang="en-US" altLang="ko-KR" b="1" dirty="0"/>
              <a:t>(Sampling): </a:t>
            </a:r>
            <a:r>
              <a:rPr lang="ko-KR" altLang="en-US" dirty="0"/>
              <a:t>아날로그 신호의 값을 일정한 간격으로 추출하여 샘플링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b="1" dirty="0"/>
              <a:t>양자화</a:t>
            </a:r>
            <a:r>
              <a:rPr lang="en-US" altLang="ko-KR" b="1" dirty="0"/>
              <a:t>(Quantization): </a:t>
            </a:r>
            <a:r>
              <a:rPr lang="ko-KR" altLang="en-US" b="0" dirty="0"/>
              <a:t>샘플링한 값들을 일정한 레벨로 구분하여 단계별로 표현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r>
              <a:rPr lang="ko-KR" altLang="en-US" b="1" dirty="0"/>
              <a:t>부호화</a:t>
            </a:r>
            <a:r>
              <a:rPr lang="en-US" altLang="ko-KR" b="1" dirty="0"/>
              <a:t>(Coding): </a:t>
            </a:r>
            <a:r>
              <a:rPr lang="ko-KR" altLang="en-US" dirty="0"/>
              <a:t>양자화된 각 레벨 값을 이진수로 변환하여 디지털 형태로 나타냄</a:t>
            </a:r>
            <a:r>
              <a:rPr lang="en-US" altLang="ko-KR" sz="1200" b="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90072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조도센서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조도센서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E8E38BB5-25C4-6F46-BF9F-BD265E3E5D21}"/>
              </a:ext>
            </a:extLst>
          </p:cNvPr>
          <p:cNvSpPr txBox="1">
            <a:spLocks/>
          </p:cNvSpPr>
          <p:nvPr/>
        </p:nvSpPr>
        <p:spPr>
          <a:xfrm>
            <a:off x="395288" y="1484784"/>
            <a:ext cx="8424862" cy="424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/>
              <a:t>주변의 밝기를 측정하는 센서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빛의 양이 많을 때는 저항이 낮아지고</a:t>
            </a:r>
            <a:r>
              <a:rPr lang="en-US" altLang="ko-KR" dirty="0"/>
              <a:t>, </a:t>
            </a:r>
            <a:r>
              <a:rPr lang="ko-KR" altLang="en-US" dirty="0"/>
              <a:t>빛이 적을 때는 저항이 높아짐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 저항의 변화는 </a:t>
            </a:r>
            <a:r>
              <a:rPr lang="ko-KR" altLang="en-US" b="1" dirty="0"/>
              <a:t>아날로그 신호</a:t>
            </a:r>
            <a:r>
              <a:rPr lang="ko-KR" altLang="en-US" dirty="0"/>
              <a:t>로</a:t>
            </a:r>
            <a:r>
              <a:rPr lang="ko-KR" altLang="en-US" b="1" dirty="0"/>
              <a:t> </a:t>
            </a:r>
            <a:r>
              <a:rPr lang="ko-KR" altLang="en-US" dirty="0"/>
              <a:t>나타나며</a:t>
            </a:r>
            <a:r>
              <a:rPr lang="en-US" altLang="ko-KR" dirty="0"/>
              <a:t>, ADC</a:t>
            </a:r>
            <a:r>
              <a:rPr lang="ko-KR" altLang="en-US" dirty="0"/>
              <a:t>를 통해 </a:t>
            </a:r>
            <a:r>
              <a:rPr lang="ko-KR" altLang="en-US" b="1" dirty="0"/>
              <a:t>디지털 신호로 변환</a:t>
            </a:r>
            <a:r>
              <a:rPr lang="ko-KR" altLang="en-US" dirty="0"/>
              <a:t>되어</a:t>
            </a:r>
            <a:r>
              <a:rPr lang="ko-KR" altLang="en-US" b="1" dirty="0"/>
              <a:t> </a:t>
            </a:r>
            <a:r>
              <a:rPr lang="en-US" altLang="ko-KR" dirty="0"/>
              <a:t>MCU</a:t>
            </a:r>
            <a:r>
              <a:rPr lang="ko-KR" altLang="en-US" dirty="0"/>
              <a:t>에서 처리됨</a:t>
            </a:r>
            <a:r>
              <a:rPr lang="en-US" altLang="ko-KR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MCU</a:t>
            </a:r>
            <a:r>
              <a:rPr lang="ko-KR" altLang="en-US" dirty="0"/>
              <a:t>는 </a:t>
            </a:r>
            <a:r>
              <a:rPr lang="en-US" altLang="ko-KR" dirty="0"/>
              <a:t>ADC</a:t>
            </a:r>
            <a:r>
              <a:rPr lang="ko-KR" altLang="en-US" dirty="0"/>
              <a:t>에서 변환된 디지털 값을 받아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LCD</a:t>
            </a:r>
            <a:r>
              <a:rPr lang="ko-KR" altLang="en-US" dirty="0"/>
              <a:t>에 출력</a:t>
            </a:r>
            <a:endParaRPr lang="en-US" altLang="ko-K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0C7DC9-A715-9341-876B-5262AFA4C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190" y="3429000"/>
            <a:ext cx="2304256" cy="150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75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4C682-4CC9-B0C7-87A4-FA8486573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F034F4F-6652-DD62-8F15-C34A5B0407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조도센서 회로 연결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EC67C-F698-3230-0006-BCCF3ED7EC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39A09F-8FB5-DD15-0B7E-2C3C87C4E7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조도센서 회로 연결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812F39-F87D-B1E7-B2CE-B709C3AB425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7DA06C7E-F904-9A17-A487-0B6EB002A753}"/>
              </a:ext>
            </a:extLst>
          </p:cNvPr>
          <p:cNvSpPr txBox="1">
            <a:spLocks/>
          </p:cNvSpPr>
          <p:nvPr/>
        </p:nvSpPr>
        <p:spPr>
          <a:xfrm>
            <a:off x="323528" y="1444506"/>
            <a:ext cx="8424862" cy="424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0" dirty="0"/>
              <a:t>조도 센서와 저항을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직렬로 연결하여 전압 분배 회로를 구성</a:t>
            </a:r>
            <a:endParaRPr lang="en-US" altLang="ko-KR" sz="1400" b="0" dirty="0"/>
          </a:p>
          <a:p>
            <a:pPr lvl="1">
              <a:lnSpc>
                <a:spcPct val="150000"/>
              </a:lnSpc>
            </a:pPr>
            <a:r>
              <a:rPr lang="ko-KR" altLang="en-US" sz="1200" b="0" dirty="0"/>
              <a:t>조도 센서의 저항 변화에 따라 </a:t>
            </a:r>
            <a:r>
              <a:rPr lang="en-US" altLang="ko-KR" sz="1200" dirty="0"/>
              <a:t>ADC </a:t>
            </a:r>
            <a:r>
              <a:rPr lang="ko-KR" altLang="en-US" sz="1200" dirty="0"/>
              <a:t>포트로 전달되는 전압이 변화</a:t>
            </a:r>
            <a:r>
              <a:rPr lang="en-US" altLang="ko-KR" sz="1200" dirty="0"/>
              <a:t>(V=IR)</a:t>
            </a:r>
          </a:p>
          <a:p>
            <a:pPr lvl="1">
              <a:lnSpc>
                <a:spcPct val="150000"/>
              </a:lnSpc>
            </a:pPr>
            <a:r>
              <a:rPr lang="en-US" altLang="ko-KR" sz="1200" b="0" dirty="0"/>
              <a:t>AD</a:t>
            </a:r>
            <a:r>
              <a:rPr lang="en-US" altLang="ko-KR" sz="1200" dirty="0"/>
              <a:t>C</a:t>
            </a:r>
            <a:r>
              <a:rPr lang="ko-KR" altLang="en-US" sz="1200" dirty="0"/>
              <a:t>포트로 전달된 아날로그 전압은 디지털 신호로 변환됨</a:t>
            </a:r>
            <a:endParaRPr lang="en-US" altLang="ko-KR" sz="1200" b="0" dirty="0"/>
          </a:p>
          <a:p>
            <a:pPr marL="457200" lvl="1" indent="0">
              <a:lnSpc>
                <a:spcPct val="150000"/>
              </a:lnSpc>
              <a:buNone/>
            </a:pPr>
            <a:endParaRPr lang="ko-KR" altLang="en-US" sz="12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855E5-88D7-DD7F-EBA8-5E13D3C60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645" y="2593587"/>
            <a:ext cx="2162745" cy="25750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6685E9-2837-AAEB-64B5-850D879CA469}"/>
              </a:ext>
            </a:extLst>
          </p:cNvPr>
          <p:cNvSpPr/>
          <p:nvPr/>
        </p:nvSpPr>
        <p:spPr>
          <a:xfrm>
            <a:off x="8532440" y="1702215"/>
            <a:ext cx="360040" cy="1440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721F05-0C33-779B-E81A-7CC02058786D}"/>
              </a:ext>
            </a:extLst>
          </p:cNvPr>
          <p:cNvGrpSpPr/>
          <p:nvPr/>
        </p:nvGrpSpPr>
        <p:grpSpPr>
          <a:xfrm>
            <a:off x="651385" y="2887214"/>
            <a:ext cx="5143976" cy="2281415"/>
            <a:chOff x="651385" y="2887214"/>
            <a:chExt cx="5143976" cy="22814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13FD6F-78CA-840F-FA29-46131DAF3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385" y="2887214"/>
              <a:ext cx="5143976" cy="228141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FDF30A4-0A13-D185-0CF7-F09D72D0B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2949" y="3984401"/>
              <a:ext cx="1152128" cy="16750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41DE67D-945E-7086-A024-6F9A4B494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7219" y="3616108"/>
              <a:ext cx="1152128" cy="23495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D742C29-E3BA-DED7-9F33-634AF6F51774}"/>
              </a:ext>
            </a:extLst>
          </p:cNvPr>
          <p:cNvSpPr txBox="1"/>
          <p:nvPr/>
        </p:nvSpPr>
        <p:spPr>
          <a:xfrm>
            <a:off x="7273319" y="5369858"/>
            <a:ext cx="7873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[</a:t>
            </a:r>
            <a:r>
              <a:rPr lang="ko-KR" altLang="en-US" sz="1300" dirty="0"/>
              <a:t>회로도</a:t>
            </a:r>
            <a:r>
              <a:rPr lang="en-US" altLang="ko-KR" sz="1300" dirty="0"/>
              <a:t>]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053475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340768"/>
            <a:ext cx="8424862" cy="4896544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sz="1800" dirty="0"/>
              <a:t>11</a:t>
            </a:r>
            <a:r>
              <a:rPr lang="ko-KR" altLang="en-US" sz="1800" dirty="0"/>
              <a:t>월</a:t>
            </a:r>
            <a:r>
              <a:rPr lang="en-US" altLang="ko-KR" sz="1800" dirty="0"/>
              <a:t> 14</a:t>
            </a:r>
            <a:r>
              <a:rPr lang="ko-KR" altLang="en-US" sz="1800" dirty="0"/>
              <a:t>일</a:t>
            </a:r>
            <a:r>
              <a:rPr lang="en-US" altLang="ko-KR" sz="1800" dirty="0"/>
              <a:t> </a:t>
            </a:r>
            <a:r>
              <a:rPr lang="ko-KR" altLang="en-US" sz="1800" dirty="0"/>
              <a:t>예비 발표 준비 내용</a:t>
            </a:r>
            <a:r>
              <a:rPr lang="en-US" altLang="ko-KR" sz="1800" dirty="0"/>
              <a:t> 1 (4</a:t>
            </a:r>
            <a:r>
              <a:rPr lang="ko-KR" altLang="en-US" sz="1800" dirty="0"/>
              <a:t>조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>
              <a:lnSpc>
                <a:spcPct val="200000"/>
              </a:lnSpc>
            </a:pPr>
            <a:r>
              <a:rPr lang="en-US" altLang="ko-KR" b="0" dirty="0"/>
              <a:t>Timer</a:t>
            </a:r>
            <a:r>
              <a:rPr lang="ko-KR" altLang="en-US" b="0" dirty="0"/>
              <a:t>에 관하여 자세하게</a:t>
            </a:r>
            <a:endParaRPr lang="en-US" altLang="ko-KR" b="0" dirty="0"/>
          </a:p>
          <a:p>
            <a:pPr lvl="1">
              <a:lnSpc>
                <a:spcPct val="200000"/>
              </a:lnSpc>
            </a:pPr>
            <a:r>
              <a:rPr lang="en-US" altLang="ko-KR" dirty="0"/>
              <a:t>STM32</a:t>
            </a:r>
            <a:r>
              <a:rPr lang="ko-KR" altLang="en-US" dirty="0"/>
              <a:t>의 </a:t>
            </a:r>
            <a:r>
              <a:rPr lang="en-US" altLang="ko-KR" dirty="0"/>
              <a:t>Timer </a:t>
            </a:r>
            <a:r>
              <a:rPr lang="ko-KR" altLang="en-US" dirty="0"/>
              <a:t>종류 및 각각의 기능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en-US" altLang="ko-KR" dirty="0"/>
              <a:t>STM32</a:t>
            </a:r>
            <a:r>
              <a:rPr lang="ko-KR" altLang="en-US" dirty="0"/>
              <a:t>의 </a:t>
            </a:r>
            <a:r>
              <a:rPr lang="en-US" altLang="ko-KR" dirty="0"/>
              <a:t>Timer </a:t>
            </a:r>
            <a:r>
              <a:rPr lang="ko-KR" altLang="en-US" dirty="0"/>
              <a:t>회로 및 동작 방법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en-US" altLang="ko-KR" dirty="0"/>
              <a:t>TIM2</a:t>
            </a:r>
            <a:r>
              <a:rPr lang="ko-KR" altLang="en-US" dirty="0"/>
              <a:t>에 설정한 </a:t>
            </a:r>
            <a:r>
              <a:rPr lang="en-US" altLang="ko-KR" dirty="0"/>
              <a:t>interrupt</a:t>
            </a:r>
            <a:r>
              <a:rPr lang="ko-KR" altLang="en-US" dirty="0"/>
              <a:t>가 언제 발생하는지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b="0" dirty="0"/>
              <a:t>분주 계산 방법에 관하여</a:t>
            </a:r>
            <a:endParaRPr lang="en-US" altLang="ko-KR" b="0" dirty="0"/>
          </a:p>
          <a:p>
            <a:pPr>
              <a:lnSpc>
                <a:spcPct val="200000"/>
              </a:lnSpc>
            </a:pPr>
            <a:r>
              <a:rPr lang="en-US" altLang="ko-KR" b="0" dirty="0"/>
              <a:t>PWM</a:t>
            </a:r>
            <a:r>
              <a:rPr lang="ko-KR" altLang="en-US" b="0" dirty="0"/>
              <a:t>에 대하여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lang="en-US" altLang="ko-KR" sz="15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419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E28B-42D6-670E-D6D9-244829AC8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B392201-D7F3-D2FC-B16A-BDB7D1D5DF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580112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3. </a:t>
            </a:r>
            <a:r>
              <a:rPr lang="ko-KR" altLang="en-US" sz="2800" dirty="0"/>
              <a:t>실험 과정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/>
              <a:t>  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332036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A4282-46BA-4D42-A4E8-E79C2EBA96CD}"/>
              </a:ext>
            </a:extLst>
          </p:cNvPr>
          <p:cNvSpPr/>
          <p:nvPr/>
        </p:nvSpPr>
        <p:spPr>
          <a:xfrm>
            <a:off x="8532440" y="1702215"/>
            <a:ext cx="360040" cy="1440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C00C00F-75FD-4346-9D67-870E99304E7F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640960" cy="52565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/>
              <a:t>LCD </a:t>
            </a:r>
            <a:r>
              <a:rPr lang="ko-KR" altLang="en-US" sz="1800" b="1" dirty="0"/>
              <a:t>라이브러리</a:t>
            </a:r>
            <a:endParaRPr lang="en-US" altLang="ko-KR" sz="1800" b="1" dirty="0"/>
          </a:p>
          <a:p>
            <a:r>
              <a:rPr lang="en-US" altLang="ko-KR" sz="1400" dirty="0"/>
              <a:t>LCD </a:t>
            </a:r>
            <a:r>
              <a:rPr lang="ko-KR" altLang="en-US" sz="1400" dirty="0"/>
              <a:t>라이브러리 등록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 err="1"/>
              <a:t>font.h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lcd.c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lcd.h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touch.c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touch.h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Libraries </a:t>
            </a:r>
            <a:r>
              <a:rPr lang="ko-KR" altLang="en-US" sz="1400" dirty="0"/>
              <a:t>폴더 밑에 </a:t>
            </a:r>
            <a:r>
              <a:rPr lang="en-US" altLang="ko-KR" sz="1400" dirty="0"/>
              <a:t>LCD </a:t>
            </a:r>
            <a:r>
              <a:rPr lang="ko-KR" altLang="en-US" sz="1400" dirty="0"/>
              <a:t>폴더 생성 후 위 </a:t>
            </a:r>
            <a:r>
              <a:rPr lang="en-US" altLang="ko-KR" sz="1400" dirty="0"/>
              <a:t>5</a:t>
            </a:r>
            <a:r>
              <a:rPr lang="ko-KR" altLang="en-US" sz="1400" dirty="0"/>
              <a:t>개 라이브러리 파일 추가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프로젝트 옵션 </a:t>
            </a:r>
            <a:r>
              <a:rPr lang="en-US" altLang="ko-KR" sz="1400" dirty="0"/>
              <a:t>– C/C++ Compiler – Preprocessor </a:t>
            </a:r>
          </a:p>
          <a:p>
            <a:pPr lvl="2">
              <a:lnSpc>
                <a:spcPct val="150000"/>
              </a:lnSpc>
            </a:pPr>
            <a:r>
              <a:rPr lang="ko-KR" altLang="en-US" sz="1400" dirty="0"/>
              <a:t>생성한 </a:t>
            </a:r>
            <a:r>
              <a:rPr lang="en-US" altLang="ko-KR" sz="1400" dirty="0"/>
              <a:t>LCD </a:t>
            </a:r>
            <a:r>
              <a:rPr lang="ko-KR" altLang="en-US" sz="1400" dirty="0"/>
              <a:t>라이브러리 폴더 경로 추가</a:t>
            </a:r>
            <a:endParaRPr lang="en-US" altLang="ko-KR" sz="14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Font typeface="Arial" pitchFamily="34" charset="0"/>
              <a:buNone/>
            </a:pPr>
            <a:endParaRPr lang="en-US" altLang="ko-KR" sz="1800" dirty="0"/>
          </a:p>
          <a:p>
            <a:pPr marL="0" indent="0">
              <a:buFont typeface="Arial" pitchFamily="34" charset="0"/>
              <a:buNone/>
            </a:pPr>
            <a:endParaRPr lang="en-US" altLang="ko-KR" sz="1800" dirty="0"/>
          </a:p>
          <a:p>
            <a:pPr marL="0" indent="0">
              <a:buFont typeface="Arial" pitchFamily="34" charset="0"/>
              <a:buNone/>
            </a:pP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E63437-72BD-425A-A551-D1B11D4EC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633" y="3238354"/>
            <a:ext cx="3465773" cy="3068423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1A3045F-B7C2-4E8E-A27F-5450A4A7C878}"/>
              </a:ext>
            </a:extLst>
          </p:cNvPr>
          <p:cNvCxnSpPr>
            <a:cxnSpLocks/>
          </p:cNvCxnSpPr>
          <p:nvPr/>
        </p:nvCxnSpPr>
        <p:spPr>
          <a:xfrm>
            <a:off x="3883025" y="4941168"/>
            <a:ext cx="8329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027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A4282-46BA-4D42-A4E8-E79C2EBA96CD}"/>
              </a:ext>
            </a:extLst>
          </p:cNvPr>
          <p:cNvSpPr/>
          <p:nvPr/>
        </p:nvSpPr>
        <p:spPr>
          <a:xfrm>
            <a:off x="8532440" y="1702215"/>
            <a:ext cx="360040" cy="1440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C00C00F-75FD-4346-9D67-870E99304E7F}"/>
              </a:ext>
            </a:extLst>
          </p:cNvPr>
          <p:cNvSpPr txBox="1">
            <a:spLocks/>
          </p:cNvSpPr>
          <p:nvPr/>
        </p:nvSpPr>
        <p:spPr>
          <a:xfrm>
            <a:off x="167215" y="908720"/>
            <a:ext cx="8640960" cy="49685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/>
              <a:t>LCD </a:t>
            </a:r>
            <a:r>
              <a:rPr lang="ko-KR" altLang="en-US" sz="1800" b="1" dirty="0"/>
              <a:t>라이브러리 코드 </a:t>
            </a:r>
            <a:endParaRPr lang="en-US" altLang="ko-KR" sz="1800" b="1" dirty="0"/>
          </a:p>
          <a:p>
            <a:r>
              <a:rPr lang="en-US" altLang="ko-KR" sz="1400" dirty="0"/>
              <a:t>LCD </a:t>
            </a:r>
            <a:r>
              <a:rPr lang="ko-KR" altLang="en-US" sz="1400" dirty="0"/>
              <a:t>라이브러리의 </a:t>
            </a:r>
            <a:r>
              <a:rPr lang="en-US" altLang="ko-KR" sz="1400" dirty="0"/>
              <a:t>Write </a:t>
            </a:r>
            <a:r>
              <a:rPr lang="ko-KR" altLang="en-US" sz="1400" dirty="0"/>
              <a:t>관련 코드</a:t>
            </a:r>
            <a:endParaRPr lang="en-US" altLang="ko-KR" sz="1400" dirty="0"/>
          </a:p>
          <a:p>
            <a:pPr lvl="1"/>
            <a:r>
              <a:rPr lang="en-US" altLang="ko-KR" sz="1400" dirty="0"/>
              <a:t>pin</a:t>
            </a:r>
            <a:r>
              <a:rPr lang="ko-KR" altLang="en-US" sz="1400" dirty="0"/>
              <a:t>맵 참고하여 라이브러리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lcd.c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/>
              <a:t>TODO </a:t>
            </a:r>
            <a:r>
              <a:rPr lang="ko-KR" altLang="en-US" sz="1400" dirty="0"/>
              <a:t>부분 완성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Font typeface="Arial" pitchFamily="34" charset="0"/>
              <a:buNone/>
            </a:pPr>
            <a:endParaRPr lang="en-US" altLang="ko-KR" sz="1800" dirty="0"/>
          </a:p>
          <a:p>
            <a:pPr marL="0" indent="0">
              <a:buFont typeface="Arial" pitchFamily="34" charset="0"/>
              <a:buNone/>
            </a:pPr>
            <a:endParaRPr lang="en-US" altLang="ko-KR" sz="1800" dirty="0"/>
          </a:p>
          <a:p>
            <a:pPr marL="0" indent="0">
              <a:buFont typeface="Arial" pitchFamily="34" charset="0"/>
              <a:buNone/>
            </a:pPr>
            <a:endParaRPr lang="en-US" altLang="ko-KR" sz="18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2268BF-92EF-45C4-B488-8401DE27C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7" y="2844807"/>
            <a:ext cx="3143689" cy="19814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A0291C-5359-568F-148C-ECC367B5A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628" y="2564904"/>
            <a:ext cx="4789852" cy="226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01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A4282-46BA-4D42-A4E8-E79C2EBA96CD}"/>
              </a:ext>
            </a:extLst>
          </p:cNvPr>
          <p:cNvSpPr/>
          <p:nvPr/>
        </p:nvSpPr>
        <p:spPr>
          <a:xfrm>
            <a:off x="8532440" y="1702215"/>
            <a:ext cx="360040" cy="1440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2B9CDF8-0F95-43B3-836B-831F857B326B}"/>
              </a:ext>
            </a:extLst>
          </p:cNvPr>
          <p:cNvSpPr txBox="1">
            <a:spLocks/>
          </p:cNvSpPr>
          <p:nvPr/>
        </p:nvSpPr>
        <p:spPr>
          <a:xfrm>
            <a:off x="179512" y="908720"/>
            <a:ext cx="3631385" cy="53210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900" b="1" dirty="0"/>
              <a:t>Main</a:t>
            </a:r>
            <a:r>
              <a:rPr lang="ko-KR" altLang="en-US" sz="1900" b="1" dirty="0"/>
              <a:t> 코드 작성 시 참고 </a:t>
            </a:r>
            <a:endParaRPr lang="en-US" altLang="ko-KR" sz="1900" b="1" dirty="0"/>
          </a:p>
          <a:p>
            <a:pPr marL="0" indent="0">
              <a:buNone/>
            </a:pPr>
            <a:endParaRPr lang="ko-KR" altLang="en-US" sz="900" dirty="0"/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"stm32f10x.h"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"core_cm3.h"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</a:t>
            </a:r>
            <a:r>
              <a:rPr lang="en-US" altLang="ko-KR" sz="900" b="1" dirty="0" err="1"/>
              <a:t>misc.h</a:t>
            </a:r>
            <a:r>
              <a:rPr lang="en-US" altLang="ko-KR" sz="900" b="1" dirty="0"/>
              <a:t>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"stm32f10x_gpio.h"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"stm32f10x_rcc.h"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"stm32f10x_usart.h"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"stm32f10x_adc.h"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</a:t>
            </a:r>
            <a:r>
              <a:rPr lang="en-US" altLang="ko-KR" sz="900" b="1" dirty="0" err="1"/>
              <a:t>lcd.h</a:t>
            </a:r>
            <a:r>
              <a:rPr lang="en-US" altLang="ko-KR" sz="900" b="1" dirty="0"/>
              <a:t>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</a:t>
            </a:r>
            <a:r>
              <a:rPr lang="en-US" altLang="ko-KR" sz="900" b="1" dirty="0" err="1"/>
              <a:t>touch.h</a:t>
            </a:r>
            <a:r>
              <a:rPr lang="en-US" altLang="ko-KR" sz="900" b="1" dirty="0"/>
              <a:t>"</a:t>
            </a:r>
          </a:p>
          <a:p>
            <a:pPr marL="0" indent="0">
              <a:buFont typeface="Arial" pitchFamily="34" charset="0"/>
              <a:buNone/>
            </a:pPr>
            <a:endParaRPr lang="en-US" altLang="ko-KR" sz="900" dirty="0"/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/>
              <a:t>//</a:t>
            </a:r>
            <a:r>
              <a:rPr lang="ko-KR" altLang="en-US" sz="900" dirty="0"/>
              <a:t>색상 배열 정의 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Int color[12] = {WHITE,CYAN,BLUE,RED,MAGENTA,LGRAY,GREEN,YELLOW,BROWN,BRRED,GRAY};</a:t>
            </a:r>
          </a:p>
          <a:p>
            <a:pPr marL="0" indent="0">
              <a:buFont typeface="Arial" pitchFamily="34" charset="0"/>
              <a:buNone/>
            </a:pPr>
            <a:endParaRPr lang="ko-KR" altLang="en-US" sz="900" dirty="0"/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Int main() {</a:t>
            </a:r>
          </a:p>
          <a:p>
            <a:pPr marL="0" indent="0">
              <a:buFont typeface="Arial" pitchFamily="34" charset="0"/>
              <a:buNone/>
            </a:pPr>
            <a:endParaRPr lang="en-US" altLang="ko-KR" sz="900" b="1" dirty="0"/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// </a:t>
            </a:r>
            <a:r>
              <a:rPr lang="en-US" altLang="ko-KR" sz="900" b="1" dirty="0">
                <a:solidFill>
                  <a:srgbClr val="FF0000"/>
                </a:solidFill>
              </a:rPr>
              <a:t>LCD </a:t>
            </a:r>
            <a:r>
              <a:rPr lang="ko-KR" altLang="en-US" sz="900" b="1" dirty="0">
                <a:solidFill>
                  <a:srgbClr val="FF0000"/>
                </a:solidFill>
              </a:rPr>
              <a:t>관련 설정은 </a:t>
            </a:r>
            <a:r>
              <a:rPr lang="en-US" altLang="ko-KR" sz="900" b="1" dirty="0" err="1">
                <a:solidFill>
                  <a:srgbClr val="FF0000"/>
                </a:solidFill>
              </a:rPr>
              <a:t>LCD_Init</a:t>
            </a:r>
            <a:r>
              <a:rPr lang="ko-KR" altLang="en-US" sz="900" b="1" dirty="0">
                <a:solidFill>
                  <a:srgbClr val="FF0000"/>
                </a:solidFill>
              </a:rPr>
              <a:t>에 구현되어 있으므로 여기서 할 필요 없음</a:t>
            </a:r>
            <a:endParaRPr lang="en-US" altLang="ko-KR" sz="900" b="1" dirty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SystemInit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RCC_Configure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GPIO_Configure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ADC_Configure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NVIC_Configure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// ------------------------------------</a:t>
            </a:r>
          </a:p>
          <a:p>
            <a:pPr marL="0" indent="0">
              <a:buFont typeface="Arial" pitchFamily="34" charset="0"/>
              <a:buNone/>
            </a:pPr>
            <a:endParaRPr lang="ko-KR" altLang="en-US" sz="900" dirty="0"/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LCD_Init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Touch_Configuration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Touch_Adjust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LCD_Clear</a:t>
            </a:r>
            <a:r>
              <a:rPr lang="en-US" altLang="ko-KR" sz="900" dirty="0"/>
              <a:t>(WHITE);</a:t>
            </a:r>
          </a:p>
          <a:p>
            <a:pPr marL="0" indent="0">
              <a:buFont typeface="Arial" pitchFamily="34" charset="0"/>
              <a:buNone/>
            </a:pPr>
            <a:endParaRPr lang="ko-KR" altLang="en-US" sz="900" dirty="0"/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while(1){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/>
              <a:t>// </a:t>
            </a:r>
            <a:r>
              <a:rPr lang="en-US" altLang="ko-KR" sz="1000" b="1" u="sng" dirty="0"/>
              <a:t>TODO : LCD </a:t>
            </a:r>
            <a:r>
              <a:rPr lang="ko-KR" altLang="en-US" sz="1000" b="1" u="sng" dirty="0"/>
              <a:t>값 출력 및 터치 좌표 읽기</a:t>
            </a:r>
            <a:endParaRPr lang="ko-KR" altLang="en-US" sz="900" dirty="0"/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/>
              <a:t>}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/>
              <a:t>}</a:t>
            </a:r>
            <a:endParaRPr lang="ko-KR" altLang="en-US" sz="9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A7F3250-5574-D994-5DBD-9D11AC7F5926}"/>
              </a:ext>
            </a:extLst>
          </p:cNvPr>
          <p:cNvCxnSpPr/>
          <p:nvPr/>
        </p:nvCxnSpPr>
        <p:spPr>
          <a:xfrm>
            <a:off x="4644008" y="1477260"/>
            <a:ext cx="0" cy="45440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A866D80-C01A-9CE5-EA5C-C3F05EDBB398}"/>
              </a:ext>
            </a:extLst>
          </p:cNvPr>
          <p:cNvSpPr txBox="1">
            <a:spLocks/>
          </p:cNvSpPr>
          <p:nvPr/>
        </p:nvSpPr>
        <p:spPr>
          <a:xfrm>
            <a:off x="4788024" y="836713"/>
            <a:ext cx="4888642" cy="525658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/>
              <a:t>// ADC </a:t>
            </a:r>
            <a:r>
              <a:rPr lang="ko-KR" altLang="en-US" sz="1400" b="1" dirty="0"/>
              <a:t>구조체 관련 코드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b="1" dirty="0"/>
              <a:t>// ADC</a:t>
            </a:r>
            <a:r>
              <a:rPr lang="ko-KR" altLang="en-US" sz="1400" b="1" dirty="0"/>
              <a:t> 값 읽기는 인터럽트 이용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050" dirty="0"/>
              <a:t>uint16_t value -&gt; </a:t>
            </a:r>
            <a:r>
              <a:rPr lang="ko-KR" altLang="en-US" sz="1050" dirty="0" err="1"/>
              <a:t>센서값</a:t>
            </a:r>
            <a:r>
              <a:rPr lang="ko-KR" altLang="en-US" sz="1050" dirty="0"/>
              <a:t> 전역 변수 설정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/>
              <a:t>ADC1</a:t>
            </a:r>
            <a:r>
              <a:rPr lang="ko-KR" altLang="en-US" sz="1050" dirty="0"/>
              <a:t>사용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b="1" dirty="0"/>
              <a:t>// ADC </a:t>
            </a:r>
            <a:r>
              <a:rPr lang="ko-KR" altLang="en-US" sz="1050" b="1" dirty="0"/>
              <a:t>설정 함수 안에서 사용될 함수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레퍼런스 참조</a:t>
            </a:r>
            <a:r>
              <a:rPr lang="en-US" altLang="ko-KR" sz="1050" b="1" dirty="0"/>
              <a:t>)</a:t>
            </a:r>
          </a:p>
          <a:p>
            <a:pPr marL="0" indent="0">
              <a:buNone/>
            </a:pPr>
            <a:r>
              <a:rPr lang="en-US" altLang="ko-KR" sz="1050" dirty="0" err="1"/>
              <a:t>ADC_Init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 err="1"/>
              <a:t>ADC_RegularChannelConfig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 err="1"/>
              <a:t>ADC_ITConfig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 err="1"/>
              <a:t>ADC_Cmd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 err="1"/>
              <a:t>ADC_ResetCalibration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/>
              <a:t>While(</a:t>
            </a:r>
            <a:r>
              <a:rPr lang="en-US" altLang="ko-KR" sz="1050" dirty="0" err="1"/>
              <a:t>ADC_GetResetCalibrationStatus</a:t>
            </a:r>
            <a:r>
              <a:rPr lang="en-US" altLang="ko-KR" sz="1050" dirty="0"/>
              <a:t>)-&gt;while </a:t>
            </a:r>
            <a:r>
              <a:rPr lang="ko-KR" altLang="en-US" sz="1050" dirty="0"/>
              <a:t>사용하여 체크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 err="1"/>
              <a:t>ADC_StartCalibration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/>
              <a:t>While(</a:t>
            </a:r>
            <a:r>
              <a:rPr lang="en-US" altLang="ko-KR" sz="1050" dirty="0" err="1"/>
              <a:t>ADC_GetCalibrationStatus</a:t>
            </a:r>
            <a:r>
              <a:rPr lang="en-US" altLang="ko-KR" sz="1050" dirty="0"/>
              <a:t>) -&gt;while </a:t>
            </a:r>
            <a:r>
              <a:rPr lang="ko-KR" altLang="en-US" sz="1050" dirty="0"/>
              <a:t>사용하여 체크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 err="1"/>
              <a:t>ADC_SoftwareStartConvCmd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/>
              <a:t>-----------</a:t>
            </a:r>
          </a:p>
          <a:p>
            <a:pPr marL="0" indent="0">
              <a:buNone/>
            </a:pPr>
            <a:r>
              <a:rPr lang="en-US" altLang="ko-KR" sz="1050" b="1" dirty="0"/>
              <a:t>// handler </a:t>
            </a:r>
            <a:r>
              <a:rPr lang="ko-KR" altLang="en-US" sz="1050" b="1" dirty="0" err="1"/>
              <a:t>콜백</a:t>
            </a:r>
            <a:r>
              <a:rPr lang="ko-KR" altLang="en-US" sz="1050" b="1" dirty="0"/>
              <a:t> 함수 안에서</a:t>
            </a:r>
            <a:endParaRPr lang="en-US" altLang="ko-KR" sz="1050" b="1" dirty="0"/>
          </a:p>
          <a:p>
            <a:pPr marL="0" indent="0">
              <a:buNone/>
            </a:pPr>
            <a:r>
              <a:rPr lang="en-US" altLang="ko-KR" sz="1050" dirty="0" err="1"/>
              <a:t>ADC_GetITStatus</a:t>
            </a:r>
            <a:r>
              <a:rPr lang="en-US" altLang="ko-KR" sz="1050" dirty="0"/>
              <a:t>-&gt;</a:t>
            </a:r>
            <a:r>
              <a:rPr lang="ko-KR" altLang="en-US" sz="1050" dirty="0"/>
              <a:t>체크</a:t>
            </a:r>
            <a:endParaRPr lang="en-US" altLang="ko-KR" sz="1050" i="1" dirty="0"/>
          </a:p>
          <a:p>
            <a:pPr marL="0" indent="0">
              <a:buNone/>
            </a:pPr>
            <a:r>
              <a:rPr lang="en-US" altLang="ko-KR" sz="1050" dirty="0"/>
              <a:t>value = </a:t>
            </a:r>
            <a:r>
              <a:rPr lang="en-US" altLang="ko-KR" sz="1050" dirty="0" err="1"/>
              <a:t>ADC_GetConversionValue</a:t>
            </a:r>
            <a:r>
              <a:rPr lang="en-US" altLang="ko-KR" sz="1050" dirty="0"/>
              <a:t>(ADC1);</a:t>
            </a:r>
          </a:p>
          <a:p>
            <a:pPr marL="0" indent="0">
              <a:buNone/>
            </a:pPr>
            <a:r>
              <a:rPr lang="en-US" altLang="ko-KR" sz="1050" dirty="0" err="1"/>
              <a:t>ADC_ClearITPendingBit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4136720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0779A48-A123-6EE4-9FDA-044AECF133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0E12E1-DD83-874D-B49D-FCA427D363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LCD Adjust</a:t>
            </a:r>
            <a:r>
              <a:rPr lang="ko-KR" altLang="en-US" dirty="0"/>
              <a:t> </a:t>
            </a:r>
            <a:r>
              <a:rPr lang="en-US" altLang="ko-KR" dirty="0"/>
              <a:t>(Calibration) 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8AC98CC-3378-274E-55C8-195256A20D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초기 </a:t>
            </a:r>
            <a:r>
              <a:rPr lang="ko-KR" altLang="en-US" dirty="0" err="1"/>
              <a:t>부팅시</a:t>
            </a:r>
            <a:r>
              <a:rPr lang="ko-KR" altLang="en-US" dirty="0"/>
              <a:t> </a:t>
            </a:r>
            <a:r>
              <a:rPr lang="en-US" altLang="ko-KR" dirty="0"/>
              <a:t>LCD </a:t>
            </a:r>
            <a:r>
              <a:rPr lang="ko-KR" altLang="en-US" dirty="0"/>
              <a:t>터치에 대한 조정이 필요</a:t>
            </a:r>
            <a:endParaRPr lang="en-US" altLang="ko-KR" dirty="0"/>
          </a:p>
          <a:p>
            <a:r>
              <a:rPr lang="ko-KR" altLang="en-US" dirty="0"/>
              <a:t>십자가 정중앙을 클릭하여 조정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개의 모서리에 대해 진행</a:t>
            </a:r>
            <a:endParaRPr lang="en-US" altLang="ko-KR" dirty="0"/>
          </a:p>
          <a:p>
            <a:r>
              <a:rPr lang="ko-KR" altLang="en-US" dirty="0"/>
              <a:t>화면이 </a:t>
            </a:r>
            <a:r>
              <a:rPr lang="ko-KR" altLang="en-US" dirty="0" err="1"/>
              <a:t>켜질때</a:t>
            </a:r>
            <a:r>
              <a:rPr lang="ko-KR" altLang="en-US" dirty="0"/>
              <a:t> 까지 반복 조정 수행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C907E8-7561-4DCD-1F2C-1D3915857C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9" name="그림 8" descr="전자제품, 전자 기기, 텍스트, 컴퓨터이(가) 표시된 사진&#10;&#10;자동 생성된 설명">
            <a:extLst>
              <a:ext uri="{FF2B5EF4-FFF2-40B4-BE49-F238E27FC236}">
                <a16:creationId xmlns:a16="http://schemas.microsoft.com/office/drawing/2014/main" id="{8303BDAD-88FC-F7DD-68C2-AFDD41915A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07591" y="2126612"/>
            <a:ext cx="4558562" cy="34189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E2B5AAB-885A-2D1E-D62E-A859A2D8E0C3}"/>
              </a:ext>
            </a:extLst>
          </p:cNvPr>
          <p:cNvSpPr/>
          <p:nvPr/>
        </p:nvSpPr>
        <p:spPr>
          <a:xfrm>
            <a:off x="5724128" y="2085823"/>
            <a:ext cx="360040" cy="360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BC67C9C-3CFD-567F-59F2-D1F0FA0C2245}"/>
              </a:ext>
            </a:extLst>
          </p:cNvPr>
          <p:cNvCxnSpPr/>
          <p:nvPr/>
        </p:nvCxnSpPr>
        <p:spPr>
          <a:xfrm>
            <a:off x="4716016" y="2265979"/>
            <a:ext cx="10081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932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4. </a:t>
            </a:r>
            <a:r>
              <a:rPr lang="ko-KR" altLang="en-US" sz="2800" dirty="0"/>
              <a:t>실험 주의사항</a:t>
            </a:r>
          </a:p>
        </p:txBody>
      </p:sp>
    </p:spTree>
    <p:extLst>
      <p:ext uri="{BB962C8B-B14F-4D97-AF65-F5344CB8AC3E}">
        <p14:creationId xmlns:p14="http://schemas.microsoft.com/office/powerpoint/2010/main" val="856597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01FDB8B-7A0E-4A2B-854A-A80462ED0F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3528" y="1412776"/>
            <a:ext cx="8424862" cy="4752528"/>
          </a:xfrm>
        </p:spPr>
        <p:txBody>
          <a:bodyPr>
            <a:normAutofit/>
          </a:bodyPr>
          <a:lstStyle/>
          <a:p>
            <a:pPr lvl="0"/>
            <a:endParaRPr lang="en-US" altLang="ko-KR" dirty="0"/>
          </a:p>
          <a:p>
            <a:pPr lvl="0"/>
            <a:r>
              <a:rPr lang="ko-KR" altLang="ko-KR" dirty="0"/>
              <a:t>실험 장비들을 연결</a:t>
            </a:r>
            <a:r>
              <a:rPr lang="en-US" altLang="ko-KR" dirty="0"/>
              <a:t> </a:t>
            </a:r>
            <a:r>
              <a:rPr lang="ko-KR" altLang="en-US" dirty="0"/>
              <a:t>및 분리</a:t>
            </a:r>
            <a:r>
              <a:rPr lang="ko-KR" altLang="ko-KR" dirty="0"/>
              <a:t>할 때 반드시 모든 전원을 끄고 연결해주세요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 err="1"/>
              <a:t>장비</a:t>
            </a:r>
            <a:r>
              <a:rPr lang="ko-KR" altLang="en-US" dirty="0" err="1"/>
              <a:t>사용시</a:t>
            </a:r>
            <a:r>
              <a:rPr lang="ko-KR" altLang="en-US" dirty="0"/>
              <a:t> </a:t>
            </a:r>
            <a:r>
              <a:rPr lang="ko-KR" altLang="ko-KR" dirty="0"/>
              <a:t>충격이 가해지지 않도록 주의해주세요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자리는 항상 깔끔하게 유지하고 반드시 정리 후 퇴실해주세요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실험 </a:t>
            </a:r>
            <a:r>
              <a:rPr lang="ko-KR" altLang="ko-KR" dirty="0">
                <a:solidFill>
                  <a:srgbClr val="0070C0"/>
                </a:solidFill>
              </a:rPr>
              <a:t>소스 코드</a:t>
            </a:r>
            <a:r>
              <a:rPr lang="ko-KR" altLang="en-US" dirty="0">
                <a:solidFill>
                  <a:srgbClr val="0070C0"/>
                </a:solidFill>
              </a:rPr>
              <a:t>와 프로젝트 폴더</a:t>
            </a:r>
            <a:r>
              <a:rPr lang="ko-KR" altLang="ko-KR" dirty="0"/>
              <a:t>는 </a:t>
            </a:r>
            <a:r>
              <a:rPr lang="ko-KR" altLang="ko-KR" dirty="0">
                <a:solidFill>
                  <a:srgbClr val="FF0000"/>
                </a:solidFill>
              </a:rPr>
              <a:t>백업</a:t>
            </a:r>
            <a:r>
              <a:rPr lang="ko-KR" altLang="ko-KR" dirty="0"/>
              <a:t> 후 반드시 </a:t>
            </a:r>
            <a:r>
              <a:rPr lang="ko-KR" altLang="ko-KR" dirty="0">
                <a:solidFill>
                  <a:srgbClr val="FF0000"/>
                </a:solidFill>
              </a:rPr>
              <a:t>삭제</a:t>
            </a:r>
            <a:r>
              <a:rPr lang="ko-KR" altLang="ko-KR" dirty="0"/>
              <a:t>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장비 관리</a:t>
            </a:r>
            <a:r>
              <a:rPr lang="en-US" altLang="ko-KR" dirty="0"/>
              <a:t>, </a:t>
            </a:r>
            <a:r>
              <a:rPr lang="ko-KR" altLang="ko-KR" dirty="0"/>
              <a:t>뒷정리가 제대로 되지 않을 경우 해당 조에게 감점이 주어집니다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동작 중 케이블 절대 </a:t>
            </a:r>
            <a:r>
              <a:rPr lang="ko-KR" altLang="en-US" dirty="0" err="1">
                <a:solidFill>
                  <a:srgbClr val="FF0000"/>
                </a:solidFill>
              </a:rPr>
              <a:t>뽑지말것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보드는 전원으로 </a:t>
            </a:r>
            <a:r>
              <a:rPr lang="en-US" altLang="ko-KR" dirty="0" err="1">
                <a:solidFill>
                  <a:srgbClr val="FF0000"/>
                </a:solidFill>
              </a:rPr>
              <a:t>USBPort</a:t>
            </a:r>
            <a:r>
              <a:rPr lang="ko-KR" altLang="en-US" dirty="0">
                <a:solidFill>
                  <a:srgbClr val="FF0000"/>
                </a:solidFill>
              </a:rPr>
              <a:t>나 어댑터</a:t>
            </a:r>
            <a:r>
              <a:rPr lang="en-US" altLang="ko-KR" dirty="0">
                <a:solidFill>
                  <a:srgbClr val="FF0000"/>
                </a:solidFill>
              </a:rPr>
              <a:t>(5V,1A)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 dirty="0" err="1">
                <a:solidFill>
                  <a:srgbClr val="FF0000"/>
                </a:solidFill>
              </a:rPr>
              <a:t>사용할것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(5V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5A</a:t>
            </a:r>
            <a:r>
              <a:rPr lang="ko-KR" altLang="en-US" dirty="0">
                <a:solidFill>
                  <a:srgbClr val="FF0000"/>
                </a:solidFill>
              </a:rPr>
              <a:t> 어댑터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비슷하게 생김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와 혼동하지 말 것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사용시 보드가 </a:t>
            </a:r>
            <a:r>
              <a:rPr lang="ko-KR" altLang="en-US" dirty="0" err="1">
                <a:solidFill>
                  <a:srgbClr val="FF0000"/>
                </a:solidFill>
              </a:rPr>
              <a:t>타버림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감점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디버깅 모드 중에 보드 전원을 끄거나 연결 케이블을 분리하지 말 것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</a:p>
          <a:p>
            <a:pPr lvl="0"/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지켜지지 않을 시 해당 조 감점</a:t>
            </a:r>
            <a:endParaRPr lang="ko-KR" altLang="ko-KR" dirty="0">
              <a:solidFill>
                <a:srgbClr val="FF0000"/>
              </a:solidFill>
            </a:endParaRPr>
          </a:p>
          <a:p>
            <a:endParaRPr lang="ko-KR" altLang="en-US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95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5. </a:t>
            </a:r>
            <a:r>
              <a:rPr lang="ko-KR" altLang="en-US" sz="2800" dirty="0"/>
              <a:t>실험 미션</a:t>
            </a:r>
          </a:p>
        </p:txBody>
      </p:sp>
    </p:spTree>
    <p:extLst>
      <p:ext uri="{BB962C8B-B14F-4D97-AF65-F5344CB8AC3E}">
        <p14:creationId xmlns:p14="http://schemas.microsoft.com/office/powerpoint/2010/main" val="3339497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ko-KR" altLang="en-US" dirty="0"/>
              <a:t>실험미션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9376" y="769760"/>
            <a:ext cx="433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미션 </a:t>
            </a:r>
            <a:r>
              <a:rPr lang="en-US" altLang="ko-KR" b="1" dirty="0">
                <a:solidFill>
                  <a:schemeClr val="accent6"/>
                </a:solidFill>
              </a:rPr>
              <a:t>! </a:t>
            </a:r>
            <a:r>
              <a:rPr lang="ko-KR" altLang="en-US" b="1" dirty="0">
                <a:solidFill>
                  <a:schemeClr val="accent6"/>
                </a:solidFill>
              </a:rPr>
              <a:t>별도 </a:t>
            </a:r>
            <a:r>
              <a:rPr lang="ko-KR" altLang="en-US" b="1" dirty="0" err="1">
                <a:solidFill>
                  <a:schemeClr val="accent6"/>
                </a:solidFill>
              </a:rPr>
              <a:t>미션지</a:t>
            </a:r>
            <a:r>
              <a:rPr lang="ko-KR" altLang="en-US" b="1" dirty="0">
                <a:solidFill>
                  <a:schemeClr val="accent6"/>
                </a:solidFill>
              </a:rPr>
              <a:t> 참고</a:t>
            </a:r>
            <a:endParaRPr lang="en-US" altLang="ko-KR" b="1" dirty="0">
              <a:solidFill>
                <a:schemeClr val="accent6"/>
              </a:solidFill>
            </a:endParaRPr>
          </a:p>
          <a:p>
            <a:endParaRPr lang="en-US" altLang="ko-KR" sz="17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altLang="ko-KR" sz="1700" b="1" dirty="0">
                <a:solidFill>
                  <a:schemeClr val="tx2">
                    <a:lumMod val="50000"/>
                  </a:schemeClr>
                </a:solidFill>
              </a:rPr>
              <a:t>LCD</a:t>
            </a:r>
            <a:r>
              <a:rPr lang="ko-KR" altLang="en-US" sz="1700" b="1" dirty="0">
                <a:solidFill>
                  <a:schemeClr val="tx2">
                    <a:lumMod val="50000"/>
                  </a:schemeClr>
                </a:solidFill>
              </a:rPr>
              <a:t> 출력 업데이트는 터치 때만 되면 됩니다 </a:t>
            </a:r>
            <a:r>
              <a:rPr lang="en-US" altLang="ko-KR" sz="1700" b="1" dirty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ko-KR" altLang="en-US" sz="1700" b="1" dirty="0">
                <a:solidFill>
                  <a:schemeClr val="tx2">
                    <a:lumMod val="50000"/>
                  </a:schemeClr>
                </a:solidFill>
              </a:rPr>
              <a:t>실시간으로 계속 바뀔 필요 없음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1520" y="2927820"/>
            <a:ext cx="8496944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ko-KR" sz="20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실험 검사</a:t>
            </a: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en-US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오늘 검사 받을 수 있는 조는 오늘 받고 못 받는 조는 따로 미션 수행 후 다음 주 수업 시작할 때 검사</a:t>
            </a:r>
            <a:endParaRPr lang="en-US" altLang="ko-KR" sz="16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0F3658-A29A-4F87-A1D8-15C5CAA4C685}"/>
              </a:ext>
            </a:extLst>
          </p:cNvPr>
          <p:cNvSpPr/>
          <p:nvPr/>
        </p:nvSpPr>
        <p:spPr>
          <a:xfrm>
            <a:off x="162983" y="5178601"/>
            <a:ext cx="849694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/>
              <a:t>나가실 때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만드신 코드 및 프로젝트 폴더는 모두 백업하시고 삭제해주세요</a:t>
            </a:r>
            <a:r>
              <a:rPr lang="en-US" altLang="ko-KR" sz="1500" b="1" dirty="0"/>
              <a:t>.</a:t>
            </a:r>
          </a:p>
          <a:p>
            <a:r>
              <a:rPr lang="ko-KR" altLang="en-US" sz="1500" b="1" dirty="0"/>
              <a:t>다른 분반 파일은 만지지 마시고 조교에게 알려주세요</a:t>
            </a:r>
            <a:r>
              <a:rPr lang="en-US" altLang="ko-KR" sz="1500" b="1" dirty="0"/>
              <a:t>.</a:t>
            </a:r>
          </a:p>
          <a:p>
            <a:r>
              <a:rPr lang="ko-KR" altLang="en-US" sz="1500" b="1" dirty="0"/>
              <a:t>자리 정리정돈 안 되어 있으면 </a:t>
            </a:r>
            <a:r>
              <a:rPr lang="ko-KR" altLang="en-US" sz="1500" b="1" dirty="0">
                <a:solidFill>
                  <a:srgbClr val="FF0000"/>
                </a:solidFill>
              </a:rPr>
              <a:t>감점</a:t>
            </a:r>
            <a:r>
              <a:rPr lang="ko-KR" altLang="en-US" sz="1500" b="1" dirty="0"/>
              <a:t>합니다</a:t>
            </a:r>
            <a:r>
              <a:rPr lang="en-US" altLang="ko-KR" sz="1500" b="1" dirty="0"/>
              <a:t>!!!</a:t>
            </a:r>
            <a:endParaRPr lang="ko-KR" altLang="en-US" sz="15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1E602A-B32E-4E32-A897-BF6156B16A2A}"/>
              </a:ext>
            </a:extLst>
          </p:cNvPr>
          <p:cNvSpPr/>
          <p:nvPr/>
        </p:nvSpPr>
        <p:spPr>
          <a:xfrm>
            <a:off x="251520" y="3700677"/>
            <a:ext cx="7992888" cy="976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이번 주 실험 결과 보고서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및 소스 코드 및 실험 동작 영상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400" dirty="0">
                <a:latin typeface="+mj-lt"/>
                <a:cs typeface="Times New Roman" panose="02020603050405020304" pitchFamily="18" charset="0"/>
              </a:rPr>
              <a:t>이론부터 실습까지 전반적인 내용을 포함하도록 작성</a:t>
            </a:r>
            <a:r>
              <a:rPr lang="en-US" altLang="ko-KR" sz="1400" dirty="0">
                <a:latin typeface="+mj-lt"/>
                <a:cs typeface="Times New Roman" panose="02020603050405020304" pitchFamily="18" charset="0"/>
              </a:rPr>
              <a:t> </a:t>
            </a:r>
            <a:endParaRPr lang="ko-KR" altLang="ko-KR" sz="2000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400" dirty="0">
                <a:latin typeface="+mj-lt"/>
                <a:cs typeface="Times New Roman" panose="02020603050405020304" pitchFamily="18" charset="0"/>
              </a:rPr>
              <a:t>다음 실험시간 전까지</a:t>
            </a:r>
            <a:r>
              <a:rPr lang="en-US" altLang="ko-KR" sz="1400" dirty="0">
                <a:latin typeface="+mj-lt"/>
                <a:cs typeface="Times New Roman" panose="02020603050405020304" pitchFamily="18" charset="0"/>
              </a:rPr>
              <a:t> PLATO </a:t>
            </a:r>
            <a:r>
              <a:rPr lang="ko-KR" altLang="en-US" sz="1400" dirty="0">
                <a:latin typeface="+mj-lt"/>
                <a:cs typeface="Times New Roman" panose="02020603050405020304" pitchFamily="18" charset="0"/>
              </a:rPr>
              <a:t>제출 </a:t>
            </a:r>
            <a:r>
              <a:rPr lang="en-US" altLang="ko-KR" sz="1400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ko-KR" altLang="en-US" sz="1400" dirty="0">
                <a:latin typeface="+mj-lt"/>
                <a:cs typeface="Times New Roman" panose="02020603050405020304" pitchFamily="18" charset="0"/>
              </a:rPr>
              <a:t>보고서와 </a:t>
            </a:r>
            <a:r>
              <a:rPr lang="ko-KR" altLang="en-US" sz="1400" dirty="0" err="1">
                <a:latin typeface="+mj-lt"/>
                <a:cs typeface="Times New Roman" panose="02020603050405020304" pitchFamily="18" charset="0"/>
              </a:rPr>
              <a:t>동작영상</a:t>
            </a:r>
            <a:r>
              <a:rPr lang="en-US" altLang="ko-KR" sz="1400" dirty="0">
                <a:latin typeface="+mj-lt"/>
                <a:cs typeface="Times New Roman" panose="02020603050405020304" pitchFamily="18" charset="0"/>
              </a:rPr>
              <a:t>)</a:t>
            </a:r>
            <a:endParaRPr lang="ko-KR" altLang="en-US" sz="14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40C22A-34E0-49A0-9E94-2B689A688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847520"/>
            <a:ext cx="3672408" cy="24482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5623A1-242D-8B7D-B7BD-9E5C75EDF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117" y="2296720"/>
            <a:ext cx="2004463" cy="99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6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987369-44F7-4138-BED9-2FDE754F0E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7750291" cy="545880"/>
          </a:xfrm>
        </p:spPr>
        <p:txBody>
          <a:bodyPr anchor="ctr"/>
          <a:lstStyle/>
          <a:p>
            <a:r>
              <a:rPr lang="en-US" altLang="ko-KR" dirty="0"/>
              <a:t>Direct Memory Access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A8952F-A91F-4E53-90B6-BCAB2E2FF8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11</a:t>
            </a:r>
            <a:r>
              <a:rPr lang="ko-KR" altLang="en-US" sz="2000" dirty="0"/>
              <a:t>월 </a:t>
            </a:r>
            <a:r>
              <a:rPr lang="en-US" altLang="ko-KR" sz="2000" dirty="0"/>
              <a:t>14</a:t>
            </a:r>
            <a:r>
              <a:rPr lang="ko-KR" altLang="en-US" sz="2000" dirty="0"/>
              <a:t>일 예비 발표 준비 내용 </a:t>
            </a:r>
            <a:r>
              <a:rPr lang="en-US" altLang="ko-KR" dirty="0"/>
              <a:t>2 </a:t>
            </a:r>
            <a:r>
              <a:rPr lang="en-US" altLang="ko-KR" sz="2000" dirty="0"/>
              <a:t>(9</a:t>
            </a:r>
            <a:r>
              <a:rPr lang="ko-KR" altLang="en-US" sz="2000" dirty="0"/>
              <a:t>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54BE1F-1135-6C06-3442-ADFD29CDE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0" t="1620" r="1930" b="1620"/>
          <a:stretch/>
        </p:blipFill>
        <p:spPr>
          <a:xfrm>
            <a:off x="5148064" y="1531730"/>
            <a:ext cx="3887734" cy="4646106"/>
          </a:xfrm>
          <a:prstGeom prst="rect">
            <a:avLst/>
          </a:prstGeom>
        </p:spPr>
      </p:pic>
      <p:pic>
        <p:nvPicPr>
          <p:cNvPr id="6" name="그림 5" descr="텍스트, 스크린샷, 도표, 평면도이(가) 표시된 사진&#10;&#10;자동 생성된 설명">
            <a:extLst>
              <a:ext uri="{FF2B5EF4-FFF2-40B4-BE49-F238E27FC236}">
                <a16:creationId xmlns:a16="http://schemas.microsoft.com/office/drawing/2014/main" id="{6F299B0D-6C85-C183-3491-E5D150C051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" r="2516"/>
          <a:stretch/>
        </p:blipFill>
        <p:spPr>
          <a:xfrm>
            <a:off x="154337" y="3256292"/>
            <a:ext cx="5112568" cy="3006161"/>
          </a:xfrm>
          <a:prstGeom prst="rect">
            <a:avLst/>
          </a:prstGeom>
        </p:spPr>
      </p:pic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A522E281-536F-06E9-9115-B7CF98B40390}"/>
              </a:ext>
            </a:extLst>
          </p:cNvPr>
          <p:cNvSpPr txBox="1">
            <a:spLocks/>
          </p:cNvSpPr>
          <p:nvPr/>
        </p:nvSpPr>
        <p:spPr>
          <a:xfrm>
            <a:off x="395288" y="1491275"/>
            <a:ext cx="8424862" cy="467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DMA (Direct Memory Access)</a:t>
            </a:r>
          </a:p>
          <a:p>
            <a:pPr marL="800100" lvl="1"/>
            <a:r>
              <a:rPr lang="en-US" altLang="ko-KR" sz="1400" dirty="0"/>
              <a:t>DMA </a:t>
            </a:r>
            <a:r>
              <a:rPr lang="ko-KR" altLang="en-US" sz="1400" dirty="0"/>
              <a:t>정의</a:t>
            </a:r>
            <a:r>
              <a:rPr lang="en-US" altLang="ko-KR" sz="1400" dirty="0"/>
              <a:t>, </a:t>
            </a:r>
            <a:r>
              <a:rPr lang="ko-KR" altLang="en-US" sz="1400" dirty="0"/>
              <a:t>동작 방법</a:t>
            </a:r>
            <a:r>
              <a:rPr lang="en-US" altLang="ko-KR" sz="1400" dirty="0"/>
              <a:t>, </a:t>
            </a:r>
            <a:r>
              <a:rPr lang="ko-KR" altLang="en-US" sz="1400" dirty="0"/>
              <a:t>효과</a:t>
            </a:r>
            <a:endParaRPr lang="en-US" altLang="ko-KR" sz="1400" dirty="0"/>
          </a:p>
          <a:p>
            <a:pPr marL="800100" lvl="1"/>
            <a:r>
              <a:rPr lang="ko-KR" altLang="en-US" sz="1400" dirty="0"/>
              <a:t>보드에서의 </a:t>
            </a:r>
            <a:r>
              <a:rPr lang="en-US" altLang="ko-KR" sz="1400" dirty="0"/>
              <a:t>DMA </a:t>
            </a:r>
            <a:r>
              <a:rPr lang="ko-KR" altLang="en-US" sz="1400" dirty="0"/>
              <a:t>동작 및 사용 방법</a:t>
            </a:r>
            <a:endParaRPr lang="en-US" altLang="ko-KR" sz="1400" dirty="0"/>
          </a:p>
          <a:p>
            <a:pPr marL="800100" lvl="1"/>
            <a:r>
              <a:rPr lang="ko-KR" altLang="en-US" sz="1400" dirty="0"/>
              <a:t>실험 방법</a:t>
            </a:r>
            <a:endParaRPr lang="en-US" altLang="ko-KR" sz="1400" dirty="0"/>
          </a:p>
          <a:p>
            <a:pPr marL="400050"/>
            <a:r>
              <a:rPr lang="en-US" altLang="ko-KR" dirty="0"/>
              <a:t>see </a:t>
            </a:r>
            <a:r>
              <a:rPr lang="en-US" altLang="ko-KR" b="0" dirty="0">
                <a:latin typeface="Consolas" panose="020B0609020204030204" pitchFamily="49" charset="0"/>
              </a:rPr>
              <a:t>stm32f10x_dma.c</a:t>
            </a:r>
            <a:r>
              <a:rPr lang="en-US" altLang="ko-KR" dirty="0"/>
              <a:t> and </a:t>
            </a:r>
            <a:r>
              <a:rPr lang="en-US" altLang="ko-KR" b="0" dirty="0">
                <a:latin typeface="Consolas" panose="020B0609020204030204" pitchFamily="49" charset="0"/>
              </a:rPr>
              <a:t>stm32f10x_dma.h</a:t>
            </a:r>
          </a:p>
        </p:txBody>
      </p:sp>
    </p:spTree>
    <p:extLst>
      <p:ext uri="{BB962C8B-B14F-4D97-AF65-F5344CB8AC3E}">
        <p14:creationId xmlns:p14="http://schemas.microsoft.com/office/powerpoint/2010/main" val="1467669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D9B05-A3C7-4838-BD9E-594CAE39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60" y="1124744"/>
            <a:ext cx="6437311" cy="1069498"/>
          </a:xfrm>
        </p:spPr>
        <p:txBody>
          <a:bodyPr>
            <a:normAutofit/>
          </a:bodyPr>
          <a:lstStyle/>
          <a:p>
            <a:r>
              <a:rPr lang="ko-KR" altLang="en-US" b="1" dirty="0"/>
              <a:t>임베디드 시스템 설계 및 실험</a:t>
            </a:r>
            <a:br>
              <a:rPr lang="en-US" altLang="ko-KR" b="1" dirty="0"/>
            </a:br>
            <a:r>
              <a:rPr lang="en-US" altLang="ko-KR" sz="2000" dirty="0"/>
              <a:t>004 </a:t>
            </a:r>
            <a:r>
              <a:rPr lang="ko-KR" altLang="en-US" sz="2000" dirty="0"/>
              <a:t>분반</a:t>
            </a:r>
            <a:r>
              <a:rPr lang="en-US" altLang="ko-KR" sz="2000" dirty="0"/>
              <a:t> LCD </a:t>
            </a:r>
            <a:r>
              <a:rPr lang="ko-KR" altLang="en-US" sz="2000" dirty="0"/>
              <a:t>및 </a:t>
            </a:r>
            <a:r>
              <a:rPr lang="en-US" altLang="ko-KR" sz="2000" dirty="0"/>
              <a:t>ADC</a:t>
            </a:r>
            <a:br>
              <a:rPr lang="ko-KR" altLang="en-US" sz="2000" b="1" dirty="0"/>
            </a:br>
            <a:endParaRPr lang="ko-KR" altLang="en-US" sz="200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5CE3E29-8BE4-4B45-B733-D9648CD11E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4547" y="5373216"/>
            <a:ext cx="1979365" cy="920897"/>
          </a:xfrm>
        </p:spPr>
        <p:txBody>
          <a:bodyPr>
            <a:noAutofit/>
          </a:bodyPr>
          <a:lstStyle/>
          <a:p>
            <a:pPr algn="r"/>
            <a:r>
              <a:rPr lang="ko-KR" altLang="en-US" dirty="0"/>
              <a:t>조교</a:t>
            </a:r>
            <a:endParaRPr lang="en-US" altLang="ko-KR" dirty="0"/>
          </a:p>
          <a:p>
            <a:pPr algn="r"/>
            <a:r>
              <a:rPr lang="ko-KR" altLang="en-US" sz="1100" dirty="0"/>
              <a:t>나상진</a:t>
            </a:r>
            <a:r>
              <a:rPr lang="en-US" altLang="ko-KR" sz="1100" dirty="0"/>
              <a:t>sktkdwls1222@pusan.ac.kr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26F0F4-E50B-4647-AE13-AAF15770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22" y="2593487"/>
            <a:ext cx="184229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1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E36834-C0E9-474B-B023-D51936128E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실험 목적</a:t>
            </a:r>
            <a:endParaRPr lang="en-US" altLang="ko-KR" dirty="0"/>
          </a:p>
          <a:p>
            <a:r>
              <a:rPr lang="ko-KR" altLang="en-US" dirty="0"/>
              <a:t>실험 내용</a:t>
            </a:r>
            <a:endParaRPr lang="en-US" altLang="ko-KR" dirty="0"/>
          </a:p>
          <a:p>
            <a:r>
              <a:rPr lang="ko-KR" altLang="en-US" dirty="0"/>
              <a:t>실험 과정</a:t>
            </a:r>
            <a:endParaRPr lang="en-US" altLang="ko-KR" dirty="0"/>
          </a:p>
          <a:p>
            <a:r>
              <a:rPr lang="ko-KR" altLang="en-US" dirty="0"/>
              <a:t>실험 주의사항</a:t>
            </a:r>
            <a:endParaRPr lang="en-US" altLang="ko-KR" dirty="0"/>
          </a:p>
          <a:p>
            <a:r>
              <a:rPr lang="ko-KR" altLang="en-US" dirty="0"/>
              <a:t>실험 미션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345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실험 목적</a:t>
            </a:r>
            <a:endParaRPr lang="en-US" altLang="ko-KR" sz="2800" dirty="0"/>
          </a:p>
          <a:p>
            <a:pPr marL="0" indent="0">
              <a:buNone/>
            </a:pP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3220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196752"/>
            <a:ext cx="8424862" cy="489709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LCD </a:t>
            </a:r>
            <a:r>
              <a:rPr lang="ko-KR" altLang="en-US" sz="2000" dirty="0"/>
              <a:t>및 </a:t>
            </a:r>
            <a:r>
              <a:rPr lang="en-US" altLang="ko-KR" sz="2000" dirty="0"/>
              <a:t>ADC</a:t>
            </a:r>
          </a:p>
          <a:p>
            <a:pPr lvl="0">
              <a:lnSpc>
                <a:spcPct val="150000"/>
              </a:lnSpc>
            </a:pPr>
            <a:r>
              <a:rPr lang="en-US" altLang="ko-KR" b="0" dirty="0"/>
              <a:t>TFT-LCD</a:t>
            </a:r>
            <a:r>
              <a:rPr lang="ko-KR" altLang="en-US" b="0" dirty="0"/>
              <a:t>의 원리와 동작 방법에 대한 이해</a:t>
            </a:r>
            <a:endParaRPr lang="en-US" altLang="ko-KR" b="0" dirty="0"/>
          </a:p>
          <a:p>
            <a:pPr lvl="0">
              <a:lnSpc>
                <a:spcPct val="150000"/>
              </a:lnSpc>
            </a:pPr>
            <a:r>
              <a:rPr lang="en-US" altLang="ko-KR" b="0" dirty="0"/>
              <a:t>TFT-LCD</a:t>
            </a:r>
            <a:r>
              <a:rPr lang="ko-KR" altLang="en-US" b="0" dirty="0"/>
              <a:t> 라이브러리 작성과 이해</a:t>
            </a:r>
            <a:endParaRPr lang="en-US" altLang="ko-KR" b="0" dirty="0"/>
          </a:p>
          <a:p>
            <a:pPr lvl="0">
              <a:lnSpc>
                <a:spcPct val="150000"/>
              </a:lnSpc>
            </a:pPr>
            <a:r>
              <a:rPr lang="en-US" altLang="ko-KR" b="0" dirty="0"/>
              <a:t>TFT-LCD</a:t>
            </a:r>
            <a:r>
              <a:rPr lang="ko-KR" altLang="en-US" b="0" dirty="0"/>
              <a:t> </a:t>
            </a:r>
            <a:r>
              <a:rPr lang="en-US" altLang="ko-KR" b="0" dirty="0"/>
              <a:t>Touch </a:t>
            </a:r>
            <a:r>
              <a:rPr lang="ko-KR" altLang="en-US" b="0" dirty="0"/>
              <a:t>동작 제어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en-US" altLang="ko-KR" b="0" dirty="0"/>
              <a:t>ADC</a:t>
            </a:r>
            <a:r>
              <a:rPr lang="ko-KR" altLang="en-US" b="0" dirty="0"/>
              <a:t> 개념 이해</a:t>
            </a:r>
            <a:endParaRPr lang="en-US" altLang="ko-KR" b="0" dirty="0"/>
          </a:p>
          <a:p>
            <a:pPr lvl="0">
              <a:lnSpc>
                <a:spcPct val="150000"/>
              </a:lnSpc>
            </a:pPr>
            <a:r>
              <a:rPr lang="ko-KR" altLang="en-US" b="0" dirty="0"/>
              <a:t>조도 센서 사용 방법 학습</a:t>
            </a:r>
            <a:endParaRPr lang="en-US" altLang="ko-KR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32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2. </a:t>
            </a:r>
            <a:r>
              <a:rPr lang="ko-KR" altLang="en-US" sz="2800" dirty="0"/>
              <a:t>실험 내용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/>
              <a:t>   </a:t>
            </a:r>
            <a:r>
              <a:rPr lang="en-US" altLang="ko-KR" sz="1800" dirty="0"/>
              <a:t>2-1. TFT-LCD</a:t>
            </a:r>
            <a:r>
              <a:rPr lang="ko-KR" altLang="en-US" sz="1800" dirty="0"/>
              <a:t>에 </a:t>
            </a:r>
            <a:r>
              <a:rPr lang="en-US" altLang="ko-KR" sz="1800" dirty="0"/>
              <a:t>text </a:t>
            </a:r>
            <a:r>
              <a:rPr lang="ko-KR" altLang="en-US" sz="1800" dirty="0"/>
              <a:t>출력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72534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TFT-LCD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l" fontAlgn="base"/>
            <a:r>
              <a:rPr lang="en-US" altLang="ko-KR" dirty="0"/>
              <a:t>TFT-LCD(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Thin Film Transistor Liquid Crystal Display)?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23528" y="1406715"/>
            <a:ext cx="8640960" cy="497461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“</a:t>
            </a:r>
            <a:r>
              <a:rPr lang="ko-KR" altLang="en-US" dirty="0"/>
              <a:t>초 박막 액정표시장치</a:t>
            </a:r>
            <a:r>
              <a:rPr lang="en-US" altLang="ko-KR" dirty="0"/>
              <a:t>”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액정과 박막 트랜지스터</a:t>
            </a:r>
            <a:r>
              <a:rPr lang="en-US" altLang="ko-KR" dirty="0"/>
              <a:t>(TFT)</a:t>
            </a:r>
            <a:r>
              <a:rPr lang="ko-KR" altLang="en-US" dirty="0"/>
              <a:t>를 사용해 전자 기기 화면에 </a:t>
            </a:r>
            <a:br>
              <a:rPr lang="en-US" altLang="ko-KR" dirty="0"/>
            </a:br>
            <a:r>
              <a:rPr lang="ko-KR" altLang="en-US" dirty="0"/>
              <a:t>이미지를 표시하는 기술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주로 스마트폰</a:t>
            </a:r>
            <a:r>
              <a:rPr lang="en-US" altLang="ko-KR" dirty="0"/>
              <a:t>, </a:t>
            </a:r>
            <a:r>
              <a:rPr lang="ko-KR" altLang="en-US" dirty="0"/>
              <a:t>모니터 등 디스플레이 장치에 사용됨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구성 요소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b="1" dirty="0" err="1"/>
              <a:t>백라이트</a:t>
            </a:r>
            <a:r>
              <a:rPr lang="ko-KR" altLang="en-US" b="1" dirty="0"/>
              <a:t> 유닛</a:t>
            </a:r>
            <a:endParaRPr lang="en-US" altLang="ko-KR" b="1" dirty="0"/>
          </a:p>
          <a:p>
            <a:pPr lvl="2">
              <a:lnSpc>
                <a:spcPct val="150000"/>
              </a:lnSpc>
            </a:pPr>
            <a:r>
              <a:rPr lang="en-US" altLang="ko-KR" sz="1400" dirty="0"/>
              <a:t>LCD </a:t>
            </a:r>
            <a:r>
              <a:rPr lang="ko-KR" altLang="en-US" sz="1400" dirty="0"/>
              <a:t>자체는 빛을 내지 않기 때문에 뒤에서 빛을 비춰주는 </a:t>
            </a:r>
            <a:br>
              <a:rPr lang="en-US" altLang="ko-KR" sz="1400" dirty="0"/>
            </a:br>
            <a:r>
              <a:rPr lang="ko-KR" altLang="en-US" sz="1400" dirty="0"/>
              <a:t>광원이 필요</a:t>
            </a:r>
            <a:endParaRPr lang="en-US" altLang="ko-KR" sz="1400" dirty="0"/>
          </a:p>
          <a:p>
            <a:pPr lvl="2">
              <a:lnSpc>
                <a:spcPct val="150000"/>
              </a:lnSpc>
            </a:pPr>
            <a:r>
              <a:rPr lang="ko-KR" altLang="en-US" sz="1400" dirty="0" err="1"/>
              <a:t>백라이트</a:t>
            </a:r>
            <a:r>
              <a:rPr lang="ko-KR" altLang="en-US" sz="1400" dirty="0"/>
              <a:t> 유닛은 </a:t>
            </a:r>
            <a:r>
              <a:rPr lang="en-US" altLang="ko-KR" sz="1400" dirty="0"/>
              <a:t>LCD</a:t>
            </a:r>
            <a:r>
              <a:rPr lang="ko-KR" altLang="en-US" sz="1400" dirty="0"/>
              <a:t> 뒤에서 빛을 공급해 화면이 잘 보이도록 함 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b="1" dirty="0" err="1"/>
              <a:t>편광판</a:t>
            </a:r>
            <a:r>
              <a:rPr lang="en-US" altLang="ko-KR" b="1" dirty="0"/>
              <a:t>(Polarizer)</a:t>
            </a:r>
          </a:p>
          <a:p>
            <a:pPr lvl="2">
              <a:lnSpc>
                <a:spcPct val="150000"/>
              </a:lnSpc>
            </a:pPr>
            <a:r>
              <a:rPr lang="ko-KR" altLang="en-US" sz="1400" dirty="0"/>
              <a:t>빛의 특정 방향만 통과시키는 필터로 액정의 상태 변화에 따라 빛의 양을 조절하여 화면에 정보를 표현하는데 사용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b="1" dirty="0"/>
              <a:t>TFT </a:t>
            </a:r>
            <a:r>
              <a:rPr lang="ko-KR" altLang="en-US" b="1" dirty="0"/>
              <a:t>기판</a:t>
            </a:r>
            <a:endParaRPr lang="en-US" altLang="ko-KR" b="1" dirty="0"/>
          </a:p>
          <a:p>
            <a:pPr lvl="2">
              <a:lnSpc>
                <a:spcPct val="150000"/>
              </a:lnSpc>
            </a:pPr>
            <a:r>
              <a:rPr lang="ko-KR" altLang="en-US" sz="1400" dirty="0"/>
              <a:t>픽셀을 개별적으로 제어하기 위한 회로 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b="1" dirty="0"/>
              <a:t>액정</a:t>
            </a:r>
            <a:r>
              <a:rPr lang="en-US" altLang="ko-KR" b="1" dirty="0"/>
              <a:t>(Liquid Crystal)</a:t>
            </a:r>
          </a:p>
          <a:p>
            <a:pPr lvl="2">
              <a:lnSpc>
                <a:spcPct val="150000"/>
              </a:lnSpc>
            </a:pPr>
            <a:r>
              <a:rPr lang="ko-KR" altLang="en-US" sz="1400" dirty="0"/>
              <a:t>액체와 고체의 중간 상태를</a:t>
            </a:r>
            <a:r>
              <a:rPr lang="en-US" altLang="ko-KR" sz="1400" dirty="0"/>
              <a:t> </a:t>
            </a:r>
            <a:r>
              <a:rPr lang="ko-KR" altLang="en-US" sz="1400" dirty="0"/>
              <a:t>가진 물질로</a:t>
            </a:r>
            <a:r>
              <a:rPr lang="en-US" altLang="ko-KR" sz="1400" dirty="0"/>
              <a:t>, </a:t>
            </a:r>
            <a:r>
              <a:rPr lang="ko-KR" altLang="en-US" sz="1400" dirty="0"/>
              <a:t>전기 신호에 따라 상태를 바꾸면서 빛의 </a:t>
            </a:r>
            <a:r>
              <a:rPr lang="ko-KR" altLang="en-US" sz="1400" dirty="0" err="1"/>
              <a:t>투과량</a:t>
            </a:r>
            <a:r>
              <a:rPr lang="ko-KR" altLang="en-US" sz="1400" dirty="0"/>
              <a:t> 조절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b="1" dirty="0"/>
              <a:t>RGB </a:t>
            </a:r>
            <a:r>
              <a:rPr lang="ko-KR" altLang="en-US" b="1" dirty="0"/>
              <a:t>컬러 필터</a:t>
            </a:r>
            <a:endParaRPr lang="en-US" altLang="ko-KR" b="1" dirty="0"/>
          </a:p>
          <a:p>
            <a:pPr lvl="2">
              <a:lnSpc>
                <a:spcPct val="150000"/>
              </a:lnSpc>
            </a:pPr>
            <a:r>
              <a:rPr lang="en-US" altLang="ko-KR" sz="1400" dirty="0"/>
              <a:t>RGB</a:t>
            </a:r>
            <a:r>
              <a:rPr lang="ko-KR" altLang="en-US" sz="1400" dirty="0"/>
              <a:t>픽셀이 코팅된 필터로</a:t>
            </a:r>
            <a:r>
              <a:rPr lang="en-US" altLang="ko-KR" sz="1400" dirty="0"/>
              <a:t>, </a:t>
            </a:r>
            <a:r>
              <a:rPr lang="ko-KR" altLang="en-US" sz="1400" dirty="0"/>
              <a:t>각각의 픽셀이 빛을 통과하면서 컬러 화면 형성</a:t>
            </a:r>
            <a:endParaRPr lang="en-US" altLang="ko-KR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5F78E0-D48B-B103-82BA-39723C15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304" y="1419509"/>
            <a:ext cx="3531184" cy="2009491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71081BF-0FD4-F59A-6A7D-85F0039D8848}"/>
              </a:ext>
            </a:extLst>
          </p:cNvPr>
          <p:cNvCxnSpPr/>
          <p:nvPr/>
        </p:nvCxnSpPr>
        <p:spPr>
          <a:xfrm flipV="1">
            <a:off x="8820472" y="2276872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215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21681</TotalTime>
  <Words>1470</Words>
  <Application>Microsoft Office PowerPoint</Application>
  <PresentationFormat>화면 슬라이드 쇼(4:3)</PresentationFormat>
  <Paragraphs>259</Paragraphs>
  <Slides>28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-apple-system</vt:lpstr>
      <vt:lpstr>맑은 고딕</vt:lpstr>
      <vt:lpstr>Arial</vt:lpstr>
      <vt:lpstr>Cambria Math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임베디드 시스템 설계 및 실험 004 분반 LCD 및 ADC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Benjamin</dc:creator>
  <cp:lastModifiedBy>나상진</cp:lastModifiedBy>
  <cp:revision>937</cp:revision>
  <cp:lastPrinted>2020-06-10T01:30:43Z</cp:lastPrinted>
  <dcterms:created xsi:type="dcterms:W3CDTF">2013-02-28T11:21:25Z</dcterms:created>
  <dcterms:modified xsi:type="dcterms:W3CDTF">2024-11-07T00:55:27Z</dcterms:modified>
</cp:coreProperties>
</file>